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Poiret One"/>
      <p:regular r:id="rId22"/>
    </p:embeddedFont>
    <p:embeddedFont>
      <p:font typeface="Montserrat"/>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7" roundtripDataSignature="AMtx7mhXGrt1lH3Ii6OSCKzrDigGBueCD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A6FDAAA-D83E-4590-9EBE-D79AAF15494C}">
  <a:tblStyle styleId="{9A6FDAAA-D83E-4590-9EBE-D79AAF15494C}"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DF5EB"/>
          </a:solidFill>
        </a:fill>
      </a:tcStyle>
    </a:wholeTbl>
    <a:band1H>
      <a:tcTxStyle b="off" i="off"/>
      <a:tcStyle>
        <a:fill>
          <a:solidFill>
            <a:srgbClr val="D9EBD4"/>
          </a:solidFill>
        </a:fill>
      </a:tcStyle>
    </a:band1H>
    <a:band2H>
      <a:tcTxStyle b="off" i="off"/>
    </a:band2H>
    <a:band1V>
      <a:tcTxStyle b="off" i="off"/>
      <a:tcStyle>
        <a:fill>
          <a:solidFill>
            <a:srgbClr val="D9EBD4"/>
          </a:solidFill>
        </a:fill>
      </a:tcStyle>
    </a:band1V>
    <a:band2V>
      <a:tcTxStyle b="off" i="off"/>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oiretOne-regular.fntdata"/><Relationship Id="rId21" Type="http://schemas.openxmlformats.org/officeDocument/2006/relationships/slide" Target="slides/slide16.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gif>
</file>

<file path=ppt/media/image2.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 name="Google Shape;12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Pranathi</a:t>
            </a:r>
            <a:endParaRPr sz="1000">
              <a:latin typeface="Montserrat"/>
              <a:ea typeface="Montserrat"/>
              <a:cs typeface="Montserrat"/>
              <a:sym typeface="Montserrat"/>
            </a:endParaRPr>
          </a:p>
        </p:txBody>
      </p:sp>
      <p:sp>
        <p:nvSpPr>
          <p:cNvPr id="122" name="Google Shape;122;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8" name="Google Shape;258;p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As you can see all of the components of our hat are labeled. The ultrasonic sensors, arduino uno, 9 volt power bank, wires, hat, and vibration motors are all visible in this image.</a:t>
            </a:r>
            <a:endParaRPr sz="1000">
              <a:latin typeface="Montserrat"/>
              <a:ea typeface="Montserrat"/>
              <a:cs typeface="Montserrat"/>
              <a:sym typeface="Montserrat"/>
            </a:endParaRPr>
          </a:p>
        </p:txBody>
      </p:sp>
      <p:sp>
        <p:nvSpPr>
          <p:cNvPr id="259" name="Google Shape;259;p1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5" name="Google Shape;265;p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So, how exactly does it work? When the user comes within 3 feet of an overhead object, the ultrasonic sensors detect it and notify the vibration motors. The vibration motors will then begin vibrating near the user's temple, alerting the user to the presence of an object ahead of them. Depending on which side is vibrating, the user will take a step to the opposite side until no vibrations are felt.</a:t>
            </a:r>
            <a:endParaRPr sz="1000">
              <a:latin typeface="Montserrat"/>
              <a:ea typeface="Montserrat"/>
              <a:cs typeface="Montserrat"/>
              <a:sym typeface="Montserrat"/>
            </a:endParaRPr>
          </a:p>
        </p:txBody>
      </p:sp>
      <p:sp>
        <p:nvSpPr>
          <p:cNvPr id="266" name="Google Shape;266;p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Ashar</a:t>
            </a:r>
            <a:endParaRPr sz="1000">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rPr lang="es" sz="1000">
                <a:latin typeface="Montserrat"/>
                <a:ea typeface="Montserrat"/>
                <a:cs typeface="Montserrat"/>
                <a:sym typeface="Montserrat"/>
              </a:rPr>
              <a:t>In order to test our prototype, our teachers drove down to meet Omar. </a:t>
            </a:r>
            <a:r>
              <a:rPr lang="es" sz="1000">
                <a:solidFill>
                  <a:srgbClr val="222222"/>
                </a:solidFill>
                <a:highlight>
                  <a:srgbClr val="FFFFFF"/>
                </a:highlight>
                <a:latin typeface="Montserrat"/>
                <a:ea typeface="Montserrat"/>
                <a:cs typeface="Montserrat"/>
                <a:sym typeface="Montserrat"/>
              </a:rPr>
              <a:t>The prototype worked fairly well and Omar seemed enthusiastic about getting it working even better. </a:t>
            </a:r>
            <a:r>
              <a:rPr lang="es" sz="1000">
                <a:solidFill>
                  <a:srgbClr val="222222"/>
                </a:solidFill>
                <a:highlight>
                  <a:schemeClr val="lt1"/>
                </a:highlight>
                <a:latin typeface="Montserrat"/>
                <a:ea typeface="Montserrat"/>
                <a:cs typeface="Montserrat"/>
                <a:sym typeface="Montserrat"/>
              </a:rPr>
              <a:t>The amount of vibrating seemed good and it was able to differentiate left from right. </a:t>
            </a:r>
            <a:r>
              <a:rPr lang="es" sz="1000">
                <a:solidFill>
                  <a:srgbClr val="222222"/>
                </a:solidFill>
                <a:highlight>
                  <a:srgbClr val="FFFFFF"/>
                </a:highlight>
                <a:latin typeface="Montserrat"/>
                <a:ea typeface="Montserrat"/>
                <a:cs typeface="Montserrat"/>
                <a:sym typeface="Montserrat"/>
              </a:rPr>
              <a:t>Something Omar’s father mentioned was that vehicle side mirrors can be particularly hazardous. As a result, he felt that the prototype served its purpose for Omar.</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a:p>
        </p:txBody>
      </p:sp>
      <p:sp>
        <p:nvSpPr>
          <p:cNvPr id="273" name="Google Shape;27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5" name="Google Shape;285;p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Ashar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After our testing was done, our teacher mentioned this about the tests, “ “.                                                                                                                                                                                                                                                                                                                          </a:t>
            </a:r>
            <a:endParaRPr sz="1000">
              <a:latin typeface="Montserrat"/>
              <a:ea typeface="Montserrat"/>
              <a:cs typeface="Montserrat"/>
              <a:sym typeface="Montserrat"/>
            </a:endParaRPr>
          </a:p>
        </p:txBody>
      </p:sp>
      <p:sp>
        <p:nvSpPr>
          <p:cNvPr id="286" name="Google Shape;286;p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8" name="Google Shape;298;p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s" sz="1000">
                <a:latin typeface="Montserrat"/>
                <a:ea typeface="Montserrat"/>
                <a:cs typeface="Montserrat"/>
                <a:sym typeface="Montserrat"/>
              </a:rPr>
              <a:t>Ashar</a:t>
            </a:r>
            <a:endParaRPr sz="1000">
              <a:latin typeface="Montserrat"/>
              <a:ea typeface="Montserrat"/>
              <a:cs typeface="Montserrat"/>
              <a:sym typeface="Montserrat"/>
            </a:endParaRPr>
          </a:p>
          <a:p>
            <a:pPr indent="0" lvl="0" marL="0" rtl="0" algn="l">
              <a:lnSpc>
                <a:spcPct val="100000"/>
              </a:lnSpc>
              <a:spcBef>
                <a:spcPts val="0"/>
              </a:spcBef>
              <a:spcAft>
                <a:spcPts val="0"/>
              </a:spcAft>
              <a:buClr>
                <a:schemeClr val="dk1"/>
              </a:buClr>
              <a:buSzPts val="1100"/>
              <a:buFont typeface="Arial"/>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Clr>
                <a:schemeClr val="dk1"/>
              </a:buClr>
              <a:buSzPts val="1100"/>
              <a:buFont typeface="Arial"/>
              <a:buNone/>
            </a:pPr>
            <a:r>
              <a:rPr lang="es" sz="1000">
                <a:latin typeface="Montserrat"/>
                <a:ea typeface="Montserrat"/>
                <a:cs typeface="Montserrat"/>
                <a:sym typeface="Montserrat"/>
              </a:rPr>
              <a:t>All of these products are similar to the product we have now, as they all aid those who are visually impared and have trouble detecting objects that are at their eye level. They all use different ways to notify their user but they do share some common qualities such as portability. Although they have similar qualities and features, their costs are vastly different. </a:t>
            </a:r>
            <a:br>
              <a:rPr lang="es" sz="1000">
                <a:latin typeface="Montserrat"/>
                <a:ea typeface="Montserrat"/>
                <a:cs typeface="Montserrat"/>
                <a:sym typeface="Montserrat"/>
              </a:rPr>
            </a:br>
            <a:br>
              <a:rPr lang="es" sz="1000">
                <a:latin typeface="Montserrat"/>
                <a:ea typeface="Montserrat"/>
                <a:cs typeface="Montserrat"/>
                <a:sym typeface="Montserrat"/>
              </a:rPr>
            </a:br>
            <a:r>
              <a:rPr lang="es" sz="1000">
                <a:latin typeface="Montserrat"/>
                <a:ea typeface="Montserrat"/>
                <a:cs typeface="Montserrat"/>
                <a:sym typeface="Montserrat"/>
              </a:rPr>
              <a:t>WeWalk Cane: </a:t>
            </a:r>
            <a:endParaRPr sz="1000">
              <a:latin typeface="Montserrat"/>
              <a:ea typeface="Montserrat"/>
              <a:cs typeface="Montserrat"/>
              <a:sym typeface="Montserrat"/>
            </a:endParaRPr>
          </a:p>
          <a:p>
            <a:pPr indent="-304800" lvl="0" marL="457200" rtl="0" algn="l">
              <a:lnSpc>
                <a:spcPct val="100000"/>
              </a:lnSpc>
              <a:spcBef>
                <a:spcPts val="0"/>
              </a:spcBef>
              <a:spcAft>
                <a:spcPts val="0"/>
              </a:spcAft>
              <a:buClr>
                <a:schemeClr val="dk1"/>
              </a:buClr>
              <a:buSzPts val="1200"/>
              <a:buFont typeface="Montserrat"/>
              <a:buChar char="-"/>
            </a:pPr>
            <a:r>
              <a:rPr lang="es" sz="1000">
                <a:latin typeface="Montserrat"/>
                <a:ea typeface="Montserrat"/>
                <a:cs typeface="Montserrat"/>
                <a:sym typeface="Montserrat"/>
              </a:rPr>
              <a:t>Really solid (no rattle sound)</a:t>
            </a:r>
            <a:endParaRPr sz="1000">
              <a:latin typeface="Montserrat"/>
              <a:ea typeface="Montserrat"/>
              <a:cs typeface="Montserrat"/>
              <a:sym typeface="Montserrat"/>
            </a:endParaRPr>
          </a:p>
          <a:p>
            <a:pPr indent="-304800" lvl="0" marL="457200" rtl="0" algn="l">
              <a:lnSpc>
                <a:spcPct val="100000"/>
              </a:lnSpc>
              <a:spcBef>
                <a:spcPts val="0"/>
              </a:spcBef>
              <a:spcAft>
                <a:spcPts val="0"/>
              </a:spcAft>
              <a:buClr>
                <a:schemeClr val="dk1"/>
              </a:buClr>
              <a:buSzPts val="1200"/>
              <a:buFont typeface="Montserrat"/>
              <a:buChar char="-"/>
            </a:pPr>
            <a:r>
              <a:rPr lang="es" sz="1000">
                <a:latin typeface="Montserrat"/>
                <a:ea typeface="Montserrat"/>
                <a:cs typeface="Montserrat"/>
                <a:sym typeface="Montserrat"/>
              </a:rPr>
              <a:t>Voice Assistant, Google Maps, and other features</a:t>
            </a:r>
            <a:endParaRPr sz="1000">
              <a:latin typeface="Montserrat"/>
              <a:ea typeface="Montserrat"/>
              <a:cs typeface="Montserrat"/>
              <a:sym typeface="Montserrat"/>
            </a:endParaRPr>
          </a:p>
          <a:p>
            <a:pPr indent="0" lvl="0" marL="0" rtl="0" algn="l">
              <a:lnSpc>
                <a:spcPct val="100000"/>
              </a:lnSpc>
              <a:spcBef>
                <a:spcPts val="0"/>
              </a:spcBef>
              <a:spcAft>
                <a:spcPts val="0"/>
              </a:spcAft>
              <a:buClr>
                <a:schemeClr val="dk1"/>
              </a:buClr>
              <a:buSzPts val="1100"/>
              <a:buFont typeface="Arial"/>
              <a:buNone/>
            </a:pPr>
            <a:r>
              <a:rPr lang="es" sz="1000">
                <a:latin typeface="Montserrat"/>
                <a:ea typeface="Montserrat"/>
                <a:cs typeface="Montserrat"/>
                <a:sym typeface="Montserrat"/>
              </a:rPr>
              <a:t>Ultra Cane:</a:t>
            </a:r>
            <a:endParaRPr sz="1000">
              <a:latin typeface="Montserrat"/>
              <a:ea typeface="Montserrat"/>
              <a:cs typeface="Montserrat"/>
              <a:sym typeface="Montserrat"/>
            </a:endParaRPr>
          </a:p>
          <a:p>
            <a:pPr indent="-304800" lvl="0" marL="457200" rtl="0" algn="l">
              <a:lnSpc>
                <a:spcPct val="100000"/>
              </a:lnSpc>
              <a:spcBef>
                <a:spcPts val="0"/>
              </a:spcBef>
              <a:spcAft>
                <a:spcPts val="0"/>
              </a:spcAft>
              <a:buClr>
                <a:schemeClr val="dk1"/>
              </a:buClr>
              <a:buSzPts val="1200"/>
              <a:buFont typeface="Montserrat"/>
              <a:buChar char="-"/>
            </a:pPr>
            <a:r>
              <a:rPr lang="es" sz="1000">
                <a:latin typeface="Montserrat"/>
                <a:ea typeface="Montserrat"/>
                <a:cs typeface="Montserrat"/>
                <a:sym typeface="Montserrat"/>
              </a:rPr>
              <a:t>bulky, yet compact</a:t>
            </a:r>
            <a:endParaRPr sz="1000">
              <a:latin typeface="Montserrat"/>
              <a:ea typeface="Montserrat"/>
              <a:cs typeface="Montserrat"/>
              <a:sym typeface="Montserrat"/>
            </a:endParaRPr>
          </a:p>
          <a:p>
            <a:pPr indent="-304800" lvl="0" marL="457200" rtl="0" algn="l">
              <a:lnSpc>
                <a:spcPct val="100000"/>
              </a:lnSpc>
              <a:spcBef>
                <a:spcPts val="0"/>
              </a:spcBef>
              <a:spcAft>
                <a:spcPts val="0"/>
              </a:spcAft>
              <a:buClr>
                <a:schemeClr val="dk1"/>
              </a:buClr>
              <a:buSzPts val="1200"/>
              <a:buFont typeface="Montserrat"/>
              <a:buChar char="-"/>
            </a:pPr>
            <a:r>
              <a:rPr lang="es" sz="1000">
                <a:latin typeface="Montserrat"/>
                <a:ea typeface="Montserrat"/>
                <a:cs typeface="Montserrat"/>
                <a:sym typeface="Montserrat"/>
              </a:rPr>
              <a:t>Sends off tactile feedback through vibration</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rPr lang="es"/>
              <a:t>I-Glasses:</a:t>
            </a:r>
            <a:endParaRPr/>
          </a:p>
          <a:p>
            <a:pPr indent="-317500" lvl="0" marL="457200" rtl="0" algn="l">
              <a:lnSpc>
                <a:spcPct val="100000"/>
              </a:lnSpc>
              <a:spcBef>
                <a:spcPts val="0"/>
              </a:spcBef>
              <a:spcAft>
                <a:spcPts val="0"/>
              </a:spcAft>
              <a:buSzPts val="1400"/>
              <a:buChar char="-"/>
            </a:pPr>
            <a:r>
              <a:rPr lang="es"/>
              <a:t>are lightweight and compact, yet easily broken</a:t>
            </a:r>
            <a:endParaRPr/>
          </a:p>
          <a:p>
            <a:pPr indent="-317500" lvl="0" marL="457200" rtl="0" algn="l">
              <a:lnSpc>
                <a:spcPct val="100000"/>
              </a:lnSpc>
              <a:spcBef>
                <a:spcPts val="0"/>
              </a:spcBef>
              <a:spcAft>
                <a:spcPts val="0"/>
              </a:spcAft>
              <a:buSzPts val="1400"/>
              <a:buChar char="-"/>
            </a:pPr>
            <a:r>
              <a:rPr lang="es"/>
              <a:t>It’s also on the pricier side.</a:t>
            </a:r>
            <a:endParaRPr/>
          </a:p>
          <a:p>
            <a:pPr indent="-304800" lvl="0" marL="457200" rtl="0" algn="l">
              <a:lnSpc>
                <a:spcPct val="100000"/>
              </a:lnSpc>
              <a:spcBef>
                <a:spcPts val="0"/>
              </a:spcBef>
              <a:spcAft>
                <a:spcPts val="0"/>
              </a:spcAft>
              <a:buClr>
                <a:schemeClr val="dk1"/>
              </a:buClr>
              <a:buSzPts val="1200"/>
              <a:buFont typeface="Montserrat"/>
              <a:buChar char="-"/>
            </a:pPr>
            <a:r>
              <a:rPr lang="es" sz="1000">
                <a:latin typeface="Montserrat"/>
                <a:ea typeface="Montserrat"/>
                <a:cs typeface="Montserrat"/>
                <a:sym typeface="Montserrat"/>
              </a:rPr>
              <a:t>It is important to note that existing products are not cost efficient and they rely more on the user’s ability to interpret and process sound, while our product uses feeling to alert the user </a:t>
            </a:r>
            <a:endParaRPr/>
          </a:p>
        </p:txBody>
      </p:sp>
      <p:sp>
        <p:nvSpPr>
          <p:cNvPr id="299" name="Google Shape;299;p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s" sz="1000">
                <a:latin typeface="Montserrat"/>
                <a:ea typeface="Montserrat"/>
                <a:cs typeface="Montserrat"/>
                <a:sym typeface="Montserrat"/>
              </a:rPr>
              <a:t>Although we currently have a working model of our prototype, we still have a lot to improve upon.</a:t>
            </a:r>
            <a:endParaRPr sz="1000">
              <a:latin typeface="Montserrat"/>
              <a:ea typeface="Montserrat"/>
              <a:cs typeface="Montserrat"/>
              <a:sym typeface="Montserrat"/>
            </a:endParaRPr>
          </a:p>
          <a:p>
            <a:pPr indent="0" lvl="0" marL="0" rtl="0" algn="l">
              <a:lnSpc>
                <a:spcPct val="100000"/>
              </a:lnSpc>
              <a:spcBef>
                <a:spcPts val="0"/>
              </a:spcBef>
              <a:spcAft>
                <a:spcPts val="0"/>
              </a:spcAft>
              <a:buClr>
                <a:schemeClr val="dk1"/>
              </a:buClr>
              <a:buSzPts val="1100"/>
              <a:buFont typeface="Arial"/>
              <a:buNone/>
            </a:pPr>
            <a:r>
              <a:rPr lang="es" sz="1000">
                <a:latin typeface="Montserrat"/>
                <a:ea typeface="Montserrat"/>
                <a:cs typeface="Montserrat"/>
                <a:sym typeface="Montserrat"/>
              </a:rPr>
              <a:t>For one, we would like to continue fine tuning the angle and range that the sensors provide to the user. Furthermore, we still have to make the controller more compact so that it weighs less and takes up less space in the hat, and hide the wiring that is still visible. In addition to the controller and wiring, we also need to make the ultrasonic sensors resistant to nature, which could be done by adding enclosures for the sensors mounted on the hat..</a:t>
            </a:r>
            <a:endParaRPr sz="1000">
              <a:latin typeface="Montserrat"/>
              <a:ea typeface="Montserrat"/>
              <a:cs typeface="Montserrat"/>
              <a:sym typeface="Montserrat"/>
            </a:endParaRPr>
          </a:p>
          <a:p>
            <a:pPr indent="0" lvl="0" marL="0" rtl="0" algn="l">
              <a:lnSpc>
                <a:spcPct val="100000"/>
              </a:lnSpc>
              <a:spcBef>
                <a:spcPts val="0"/>
              </a:spcBef>
              <a:spcAft>
                <a:spcPts val="0"/>
              </a:spcAft>
              <a:buClr>
                <a:schemeClr val="dk1"/>
              </a:buClr>
              <a:buSzPts val="1100"/>
              <a:buFont typeface="Arial"/>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p:txBody>
      </p:sp>
      <p:sp>
        <p:nvSpPr>
          <p:cNvPr id="307" name="Google Shape;307;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Ashar</a:t>
            </a:r>
            <a:endParaRPr sz="1000">
              <a:latin typeface="Montserrat"/>
              <a:ea typeface="Montserrat"/>
              <a:cs typeface="Montserrat"/>
              <a:sym typeface="Montserrat"/>
            </a:endParaRPr>
          </a:p>
        </p:txBody>
      </p:sp>
      <p:sp>
        <p:nvSpPr>
          <p:cNvPr id="352" name="Google Shape;352;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Pranathi </a:t>
            </a:r>
            <a:endParaRPr sz="1000">
              <a:latin typeface="Montserrat"/>
              <a:ea typeface="Montserrat"/>
              <a:cs typeface="Montserrat"/>
              <a:sym typeface="Montserrat"/>
            </a:endParaRPr>
          </a:p>
          <a:p>
            <a:pPr indent="0" lvl="0" marL="0" rtl="0" algn="l">
              <a:lnSpc>
                <a:spcPct val="90000"/>
              </a:lnSpc>
              <a:spcBef>
                <a:spcPts val="0"/>
              </a:spcBef>
              <a:spcAft>
                <a:spcPts val="0"/>
              </a:spcAft>
              <a:buSzPts val="1400"/>
              <a:buNone/>
            </a:pPr>
            <a:r>
              <a:t/>
            </a:r>
            <a:endParaRPr sz="1000">
              <a:solidFill>
                <a:srgbClr val="26303D"/>
              </a:solidFill>
              <a:latin typeface="Montserrat"/>
              <a:ea typeface="Montserrat"/>
              <a:cs typeface="Montserrat"/>
              <a:sym typeface="Montserrat"/>
            </a:endParaRPr>
          </a:p>
          <a:p>
            <a:pPr indent="0" lvl="0" marL="0" rtl="0" algn="l">
              <a:lnSpc>
                <a:spcPct val="90000"/>
              </a:lnSpc>
              <a:spcBef>
                <a:spcPts val="800"/>
              </a:spcBef>
              <a:spcAft>
                <a:spcPts val="0"/>
              </a:spcAft>
              <a:buClr>
                <a:schemeClr val="dk1"/>
              </a:buClr>
              <a:buSzPts val="1100"/>
              <a:buFont typeface="Arial"/>
              <a:buNone/>
            </a:pPr>
            <a:r>
              <a:rPr lang="es" sz="1000">
                <a:solidFill>
                  <a:srgbClr val="26303D"/>
                </a:solidFill>
                <a:latin typeface="Montserrat"/>
                <a:ea typeface="Montserrat"/>
                <a:cs typeface="Montserrat"/>
                <a:sym typeface="Montserrat"/>
              </a:rPr>
              <a:t>Omar is a visually impaired 18-year old. A young man in this rapidly developing society, Omar lost his eyesight at the mere age of 15. He is currently residing at the Hatlen Center, where he learns to be more independent by taking classes that teach their visually impaired students how to navigate technology, manage their finances, and more. </a:t>
            </a:r>
            <a:endParaRPr sz="1000">
              <a:solidFill>
                <a:srgbClr val="26303D"/>
              </a:solidFill>
              <a:latin typeface="Montserrat"/>
              <a:ea typeface="Montserrat"/>
              <a:cs typeface="Montserrat"/>
              <a:sym typeface="Montserrat"/>
            </a:endParaRPr>
          </a:p>
          <a:p>
            <a:pPr indent="0" lvl="0" marL="0" rtl="0" algn="l">
              <a:lnSpc>
                <a:spcPct val="100000"/>
              </a:lnSpc>
              <a:spcBef>
                <a:spcPts val="800"/>
              </a:spcBef>
              <a:spcAft>
                <a:spcPts val="0"/>
              </a:spcAft>
              <a:buSzPts val="1400"/>
              <a:buNone/>
            </a:pPr>
            <a:r>
              <a:t/>
            </a:r>
            <a:endParaRPr/>
          </a:p>
        </p:txBody>
      </p:sp>
      <p:sp>
        <p:nvSpPr>
          <p:cNvPr id="141" name="Google Shape;14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p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Problem</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According to the CDC…</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Over one million people in the U.S. were blind as of 2015. Over three million people in the U.S. had a visual impairment. By 2050, the numbers are projected to double.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rPr lang="es" sz="1000">
                <a:latin typeface="Montserrat"/>
                <a:ea typeface="Montserrat"/>
                <a:cs typeface="Montserrat"/>
                <a:sym typeface="Montserrat"/>
              </a:rPr>
              <a:t>Because of these predicted numbers, something has to be done to address the problems that come with visual impairment or blindness. For Omar specifically, when he’s outside, he typically uses a cane to navigate. However, his cane is unable to detect overhead objects, such as branches and street signs. Omar has indicated that this is one of the most pressing issues he tackles on a daily basis. He often has to walk with his hand above his head in order to shield himself from these objects, as the injuries that could occur because of them could have an exceedingly detrimental impact to him. In addition, his height only worsens the problem, as it increases the risk of him colliding with overhead objects.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p:txBody>
      </p:sp>
      <p:sp>
        <p:nvSpPr>
          <p:cNvPr id="150" name="Google Shape;150;p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Pranathi</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When meeting with Omar via zoom, we got to fully understand his struggles in his day-to-day life. Some notable statements of his included…</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p:txBody>
      </p:sp>
      <p:sp>
        <p:nvSpPr>
          <p:cNvPr id="180" name="Google Shape;18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2" name="Google Shape;212;p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Pranathi</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OMAR: Pros- Easy to build, Time-friendly, Practical, Portable, Cons- Hard to integrate certain components in the hat</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Built-In GPS or Voice Assistant w/ Cane: Pros- Helpful, Portable, User-friendly, Cons- Not time-friendly, Bulky</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Maneuvering Device (Clip-On to Cane): Pros- User-friendly/easy-to-use, Easy-to-build, Portable, Cons- Can fall off/get lost easily, Not as efficient</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100000"/>
              </a:lnSpc>
              <a:spcBef>
                <a:spcPts val="0"/>
              </a:spcBef>
              <a:spcAft>
                <a:spcPts val="0"/>
              </a:spcAft>
              <a:buClr>
                <a:schemeClr val="dk1"/>
              </a:buClr>
              <a:buSzPts val="1100"/>
              <a:buFont typeface="Arial"/>
              <a:buNone/>
            </a:pPr>
            <a:r>
              <a:t/>
            </a:r>
            <a:endParaRPr sz="1000">
              <a:latin typeface="Montserrat"/>
              <a:ea typeface="Montserrat"/>
              <a:cs typeface="Montserrat"/>
              <a:sym typeface="Montserrat"/>
            </a:endParaRPr>
          </a:p>
        </p:txBody>
      </p:sp>
      <p:sp>
        <p:nvSpPr>
          <p:cNvPr id="213" name="Google Shape;213;p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sz="1000">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rPr lang="es" sz="1000">
                <a:latin typeface="Montserrat"/>
                <a:ea typeface="Montserrat"/>
                <a:cs typeface="Montserrat"/>
                <a:sym typeface="Montserrat"/>
              </a:rPr>
              <a:t>The OMAR stands for overhead movement alarm radar. When an obstacle is detected 3 feet away from the user, the user will feel vibrations at their temples, signaling them about the obstacle. The vibrations will become more noticeable as the user gets closer to the object. From this information, the user will be able to get an accurate sense of where the object is based on the frequency of the vibrations. Our device is powered by a 9 volt battery pack. On the right, you can see images of our product and here is a video of how our device works.</a:t>
            </a:r>
            <a:endParaRPr sz="1000">
              <a:latin typeface="Montserrat"/>
              <a:ea typeface="Montserrat"/>
              <a:cs typeface="Montserrat"/>
              <a:sym typeface="Montserrat"/>
            </a:endParaRPr>
          </a:p>
        </p:txBody>
      </p:sp>
      <p:sp>
        <p:nvSpPr>
          <p:cNvPr id="219" name="Google Shape;21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1400"/>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lnSpc>
                <a:spcPct val="90000"/>
              </a:lnSpc>
              <a:spcBef>
                <a:spcPts val="0"/>
              </a:spcBef>
              <a:spcAft>
                <a:spcPts val="0"/>
              </a:spcAft>
              <a:buSzPts val="1400"/>
              <a:buNone/>
            </a:pPr>
            <a:r>
              <a:t/>
            </a:r>
            <a:endParaRPr sz="1000">
              <a:latin typeface="Montserrat"/>
              <a:ea typeface="Montserrat"/>
              <a:cs typeface="Montserrat"/>
              <a:sym typeface="Montserrat"/>
            </a:endParaRPr>
          </a:p>
          <a:p>
            <a:pPr indent="0" lvl="0" marL="0" rtl="0" algn="l">
              <a:lnSpc>
                <a:spcPct val="90000"/>
              </a:lnSpc>
              <a:spcBef>
                <a:spcPts val="0"/>
              </a:spcBef>
              <a:spcAft>
                <a:spcPts val="0"/>
              </a:spcAft>
              <a:buSzPts val="1400"/>
              <a:buNone/>
            </a:pPr>
            <a:r>
              <a:rPr lang="es" sz="1000">
                <a:latin typeface="Montserrat"/>
                <a:ea typeface="Montserrat"/>
                <a:cs typeface="Montserrat"/>
                <a:sym typeface="Montserrat"/>
              </a:rPr>
              <a:t>One of our most important components of this device are the ultrasonic sensors. Ultrasonic sensors measure the distance between the sensor and the object ahead of it. There are two ultrasonic sensors attached to the brim of the hat to detect overhead objects within a 3 feet radius.</a:t>
            </a:r>
            <a:endParaRPr sz="1000">
              <a:latin typeface="Montserrat"/>
              <a:ea typeface="Montserrat"/>
              <a:cs typeface="Montserrat"/>
              <a:sym typeface="Montserrat"/>
            </a:endParaRPr>
          </a:p>
        </p:txBody>
      </p:sp>
      <p:sp>
        <p:nvSpPr>
          <p:cNvPr id="232" name="Google Shape;232;p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8" name="Google Shape;238;p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1400"/>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lnSpc>
                <a:spcPct val="90000"/>
              </a:lnSpc>
              <a:spcBef>
                <a:spcPts val="0"/>
              </a:spcBef>
              <a:spcAft>
                <a:spcPts val="0"/>
              </a:spcAft>
              <a:buSzPts val="1400"/>
              <a:buNone/>
            </a:pPr>
            <a:r>
              <a:rPr lang="es" sz="1000">
                <a:latin typeface="Montserrat"/>
                <a:ea typeface="Montserrat"/>
                <a:cs typeface="Montserrat"/>
                <a:sym typeface="Montserrat"/>
              </a:rPr>
              <a:t>We also have two vibration motors sewed into the seams of the cap near the user’s temples. They will vibrate based on the location of the object relative to the user. For instance, the motor on the left will vibrate if the object is on the left of the user.</a:t>
            </a:r>
            <a:endParaRPr sz="1000">
              <a:latin typeface="Montserrat"/>
              <a:ea typeface="Montserrat"/>
              <a:cs typeface="Montserrat"/>
              <a:sym typeface="Montserrat"/>
            </a:endParaRPr>
          </a:p>
        </p:txBody>
      </p:sp>
      <p:sp>
        <p:nvSpPr>
          <p:cNvPr id="239" name="Google Shape;239;p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5" name="Google Shape;245;p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Nohami</a:t>
            </a:r>
            <a:endParaRPr sz="1000">
              <a:latin typeface="Montserrat"/>
              <a:ea typeface="Montserrat"/>
              <a:cs typeface="Montserrat"/>
              <a:sym typeface="Montserrat"/>
            </a:endParaRPr>
          </a:p>
          <a:p>
            <a:pPr indent="0" lvl="0" marL="0" rtl="0" algn="l">
              <a:lnSpc>
                <a:spcPct val="100000"/>
              </a:lnSpc>
              <a:spcBef>
                <a:spcPts val="0"/>
              </a:spcBef>
              <a:spcAft>
                <a:spcPts val="0"/>
              </a:spcAft>
              <a:buSzPts val="1400"/>
              <a:buNone/>
            </a:pPr>
            <a:r>
              <a:rPr lang="es" sz="1000">
                <a:latin typeface="Montserrat"/>
                <a:ea typeface="Montserrat"/>
                <a:cs typeface="Montserrat"/>
                <a:sym typeface="Montserrat"/>
              </a:rPr>
              <a:t>After completing a prototype of our design, we relayed our developments to Omar via Zoom. One notable statement of his was…</a:t>
            </a:r>
            <a:endParaRPr sz="1000">
              <a:latin typeface="Montserrat"/>
              <a:ea typeface="Montserrat"/>
              <a:cs typeface="Montserrat"/>
              <a:sym typeface="Montserrat"/>
            </a:endParaRPr>
          </a:p>
        </p:txBody>
      </p:sp>
      <p:sp>
        <p:nvSpPr>
          <p:cNvPr id="246" name="Google Shape;246;p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8"/>
          <p:cNvSpPr/>
          <p:nvPr/>
        </p:nvSpPr>
        <p:spPr>
          <a:xfrm>
            <a:off x="6271260" y="0"/>
            <a:ext cx="2872740" cy="5143500"/>
          </a:xfrm>
          <a:prstGeom prst="rect">
            <a:avLst/>
          </a:prstGeom>
          <a:solidFill>
            <a:srgbClr val="A3D39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7" name="Google Shape;17;p18"/>
          <p:cNvSpPr txBox="1"/>
          <p:nvPr>
            <p:ph type="ctrTitle"/>
          </p:nvPr>
        </p:nvSpPr>
        <p:spPr>
          <a:xfrm>
            <a:off x="723900" y="653608"/>
            <a:ext cx="4878000" cy="30096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800"/>
              <a:buFont typeface="Poiret One"/>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18"/>
          <p:cNvSpPr txBox="1"/>
          <p:nvPr>
            <p:ph idx="1" type="subTitle"/>
          </p:nvPr>
        </p:nvSpPr>
        <p:spPr>
          <a:xfrm>
            <a:off x="723899" y="3562240"/>
            <a:ext cx="4878000" cy="378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750"/>
              </a:spcBef>
              <a:spcAft>
                <a:spcPts val="0"/>
              </a:spcAft>
              <a:buClr>
                <a:schemeClr val="dk1"/>
              </a:buClr>
              <a:buSzPts val="1600"/>
              <a:buNone/>
              <a:defRPr b="0" sz="1600">
                <a:latin typeface="Montserrat"/>
                <a:ea typeface="Montserrat"/>
                <a:cs typeface="Montserrat"/>
                <a:sym typeface="Montserrat"/>
              </a:defRPr>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 and four columns">
    <p:spTree>
      <p:nvGrpSpPr>
        <p:cNvPr id="63" name="Shape 63"/>
        <p:cNvGrpSpPr/>
        <p:nvPr/>
      </p:nvGrpSpPr>
      <p:grpSpPr>
        <a:xfrm>
          <a:off x="0" y="0"/>
          <a:ext cx="0" cy="0"/>
          <a:chOff x="0" y="0"/>
          <a:chExt cx="0" cy="0"/>
        </a:xfrm>
      </p:grpSpPr>
      <p:sp>
        <p:nvSpPr>
          <p:cNvPr id="64" name="Google Shape;64;p27"/>
          <p:cNvSpPr/>
          <p:nvPr/>
        </p:nvSpPr>
        <p:spPr>
          <a:xfrm rot="-5400000">
            <a:off x="-2216470" y="2203130"/>
            <a:ext cx="5156837" cy="723901"/>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5" name="Google Shape;65;p27"/>
          <p:cNvSpPr txBox="1"/>
          <p:nvPr>
            <p:ph idx="10" type="dt"/>
          </p:nvPr>
        </p:nvSpPr>
        <p:spPr>
          <a:xfrm>
            <a:off x="723900" y="4767263"/>
            <a:ext cx="196215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7"/>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7"/>
          <p:cNvSpPr txBox="1"/>
          <p:nvPr>
            <p:ph idx="12" type="sldNum"/>
          </p:nvPr>
        </p:nvSpPr>
        <p:spPr>
          <a:xfrm>
            <a:off x="6457950" y="4767263"/>
            <a:ext cx="1962150"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
              <a:t>‹#›</a:t>
            </a:fld>
            <a:endParaRPr/>
          </a:p>
        </p:txBody>
      </p:sp>
      <p:sp>
        <p:nvSpPr>
          <p:cNvPr id="68" name="Google Shape;68;p27"/>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7"/>
          <p:cNvSpPr txBox="1"/>
          <p:nvPr>
            <p:ph idx="1" type="body"/>
          </p:nvPr>
        </p:nvSpPr>
        <p:spPr>
          <a:xfrm>
            <a:off x="1416600" y="2214000"/>
            <a:ext cx="2548800" cy="3888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0" name="Google Shape;70;p27"/>
          <p:cNvSpPr txBox="1"/>
          <p:nvPr>
            <p:ph idx="2" type="body"/>
          </p:nvPr>
        </p:nvSpPr>
        <p:spPr>
          <a:xfrm>
            <a:off x="1416600" y="1821600"/>
            <a:ext cx="2548800" cy="3924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1" name="Google Shape;71;p27"/>
          <p:cNvSpPr txBox="1"/>
          <p:nvPr>
            <p:ph idx="3" type="body"/>
          </p:nvPr>
        </p:nvSpPr>
        <p:spPr>
          <a:xfrm>
            <a:off x="5175000" y="2214000"/>
            <a:ext cx="2548800" cy="3888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2" name="Google Shape;72;p27"/>
          <p:cNvSpPr txBox="1"/>
          <p:nvPr>
            <p:ph idx="4" type="body"/>
          </p:nvPr>
        </p:nvSpPr>
        <p:spPr>
          <a:xfrm>
            <a:off x="5174279" y="1821600"/>
            <a:ext cx="2550242" cy="3924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3" name="Google Shape;73;p27"/>
          <p:cNvSpPr txBox="1"/>
          <p:nvPr>
            <p:ph idx="5" type="body"/>
          </p:nvPr>
        </p:nvSpPr>
        <p:spPr>
          <a:xfrm>
            <a:off x="5175000" y="4014000"/>
            <a:ext cx="2548800" cy="393192"/>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4" name="Google Shape;74;p27"/>
          <p:cNvSpPr txBox="1"/>
          <p:nvPr>
            <p:ph idx="6" type="body"/>
          </p:nvPr>
        </p:nvSpPr>
        <p:spPr>
          <a:xfrm>
            <a:off x="5174279" y="3636000"/>
            <a:ext cx="2550242" cy="393192"/>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5" name="Google Shape;75;p27"/>
          <p:cNvSpPr txBox="1"/>
          <p:nvPr>
            <p:ph idx="7" type="body"/>
          </p:nvPr>
        </p:nvSpPr>
        <p:spPr>
          <a:xfrm>
            <a:off x="1416600" y="4014000"/>
            <a:ext cx="2548800" cy="393192"/>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Font typeface="Arial"/>
              <a:buNone/>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6" name="Google Shape;76;p27"/>
          <p:cNvSpPr txBox="1"/>
          <p:nvPr>
            <p:ph idx="8" type="body"/>
          </p:nvPr>
        </p:nvSpPr>
        <p:spPr>
          <a:xfrm>
            <a:off x="1415879" y="3639600"/>
            <a:ext cx="2550242" cy="3924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Font typeface="Arial"/>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7" name="Google Shape;77;p27"/>
          <p:cNvSpPr txBox="1"/>
          <p:nvPr>
            <p:ph idx="9" type="body"/>
          </p:nvPr>
        </p:nvSpPr>
        <p:spPr>
          <a:xfrm>
            <a:off x="1416600" y="1231200"/>
            <a:ext cx="2548800" cy="392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lt1"/>
              </a:buClr>
              <a:buSzPts val="2200"/>
              <a:buNone/>
              <a:defRPr b="1" sz="2200">
                <a:solidFill>
                  <a:schemeClr val="lt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8" name="Google Shape;78;p27"/>
          <p:cNvSpPr txBox="1"/>
          <p:nvPr>
            <p:ph idx="13" type="body"/>
          </p:nvPr>
        </p:nvSpPr>
        <p:spPr>
          <a:xfrm>
            <a:off x="5174279" y="1231200"/>
            <a:ext cx="2550242" cy="392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lt1"/>
              </a:buClr>
              <a:buSzPts val="2200"/>
              <a:buNone/>
              <a:defRPr b="1" sz="2200">
                <a:solidFill>
                  <a:schemeClr val="lt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79" name="Google Shape;79;p27"/>
          <p:cNvSpPr txBox="1"/>
          <p:nvPr>
            <p:ph idx="14" type="body"/>
          </p:nvPr>
        </p:nvSpPr>
        <p:spPr>
          <a:xfrm>
            <a:off x="1415879" y="3027600"/>
            <a:ext cx="2550242" cy="414984"/>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lt1"/>
              </a:buClr>
              <a:buSzPts val="2200"/>
              <a:buNone/>
              <a:defRPr b="1" sz="2200">
                <a:solidFill>
                  <a:schemeClr val="lt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80" name="Google Shape;80;p27"/>
          <p:cNvSpPr txBox="1"/>
          <p:nvPr>
            <p:ph idx="15" type="body"/>
          </p:nvPr>
        </p:nvSpPr>
        <p:spPr>
          <a:xfrm>
            <a:off x="5174279" y="3027600"/>
            <a:ext cx="2550242" cy="414984"/>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lt1"/>
              </a:buClr>
              <a:buSzPts val="2200"/>
              <a:buFont typeface="Arial"/>
              <a:buNone/>
              <a:defRPr b="1" sz="2200">
                <a:solidFill>
                  <a:schemeClr val="lt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81" name="Shape 81"/>
        <p:cNvGrpSpPr/>
        <p:nvPr/>
      </p:nvGrpSpPr>
      <p:grpSpPr>
        <a:xfrm>
          <a:off x="0" y="0"/>
          <a:ext cx="0" cy="0"/>
          <a:chOff x="0" y="0"/>
          <a:chExt cx="0" cy="0"/>
        </a:xfrm>
      </p:grpSpPr>
      <p:sp>
        <p:nvSpPr>
          <p:cNvPr id="82" name="Google Shape;82;p28"/>
          <p:cNvSpPr/>
          <p:nvPr/>
        </p:nvSpPr>
        <p:spPr>
          <a:xfrm rot="-5400000">
            <a:off x="-2216470" y="2203130"/>
            <a:ext cx="5156837" cy="723901"/>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83" name="Google Shape;83;p28"/>
          <p:cNvSpPr txBox="1"/>
          <p:nvPr>
            <p:ph idx="1" type="body"/>
          </p:nvPr>
        </p:nvSpPr>
        <p:spPr>
          <a:xfrm>
            <a:off x="1245600" y="3599420"/>
            <a:ext cx="2915263" cy="768803"/>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330200" lvl="1" marL="914400" algn="ctr">
              <a:lnSpc>
                <a:spcPct val="90000"/>
              </a:lnSpc>
              <a:spcBef>
                <a:spcPts val="375"/>
              </a:spcBef>
              <a:spcAft>
                <a:spcPts val="0"/>
              </a:spcAft>
              <a:buClr>
                <a:schemeClr val="dk1"/>
              </a:buClr>
              <a:buSzPts val="1600"/>
              <a:buChar char="•"/>
              <a:defRPr sz="1600">
                <a:solidFill>
                  <a:schemeClr val="dk1"/>
                </a:solidFill>
                <a:latin typeface="Montserrat"/>
                <a:ea typeface="Montserrat"/>
                <a:cs typeface="Montserrat"/>
                <a:sym typeface="Montserrat"/>
              </a:defRPr>
            </a:lvl2pPr>
            <a:lvl3pPr indent="-330200" lvl="2" marL="1371600" algn="ctr">
              <a:lnSpc>
                <a:spcPct val="90000"/>
              </a:lnSpc>
              <a:spcBef>
                <a:spcPts val="375"/>
              </a:spcBef>
              <a:spcAft>
                <a:spcPts val="0"/>
              </a:spcAft>
              <a:buClr>
                <a:schemeClr val="dk1"/>
              </a:buClr>
              <a:buSzPts val="1600"/>
              <a:buChar char="•"/>
              <a:defRPr sz="1600">
                <a:solidFill>
                  <a:schemeClr val="dk1"/>
                </a:solidFill>
              </a:defRPr>
            </a:lvl3pPr>
            <a:lvl4pPr indent="-330200" lvl="3" marL="1828800" algn="ctr">
              <a:lnSpc>
                <a:spcPct val="90000"/>
              </a:lnSpc>
              <a:spcBef>
                <a:spcPts val="375"/>
              </a:spcBef>
              <a:spcAft>
                <a:spcPts val="0"/>
              </a:spcAft>
              <a:buClr>
                <a:schemeClr val="dk1"/>
              </a:buClr>
              <a:buSzPts val="1600"/>
              <a:buChar char="•"/>
              <a:defRPr sz="1600">
                <a:solidFill>
                  <a:schemeClr val="dk1"/>
                </a:solidFill>
              </a:defRPr>
            </a:lvl4pPr>
            <a:lvl5pPr indent="-330200" lvl="4" marL="2286000" algn="ctr">
              <a:lnSpc>
                <a:spcPct val="90000"/>
              </a:lnSpc>
              <a:spcBef>
                <a:spcPts val="375"/>
              </a:spcBef>
              <a:spcAft>
                <a:spcPts val="0"/>
              </a:spcAft>
              <a:buClr>
                <a:schemeClr val="dk1"/>
              </a:buClr>
              <a:buSzPts val="1600"/>
              <a:buChar char="•"/>
              <a:defRPr sz="1600">
                <a:solidFill>
                  <a:schemeClr val="dk1"/>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4" name="Google Shape;84;p28"/>
          <p:cNvSpPr txBox="1"/>
          <p:nvPr>
            <p:ph idx="2" type="body"/>
          </p:nvPr>
        </p:nvSpPr>
        <p:spPr>
          <a:xfrm>
            <a:off x="4989476" y="3599420"/>
            <a:ext cx="2915263" cy="770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330200" lvl="1" marL="914400" algn="ctr">
              <a:lnSpc>
                <a:spcPct val="90000"/>
              </a:lnSpc>
              <a:spcBef>
                <a:spcPts val="375"/>
              </a:spcBef>
              <a:spcAft>
                <a:spcPts val="0"/>
              </a:spcAft>
              <a:buClr>
                <a:schemeClr val="dk1"/>
              </a:buClr>
              <a:buSzPts val="1600"/>
              <a:buChar char="•"/>
              <a:defRPr sz="1600">
                <a:solidFill>
                  <a:schemeClr val="dk1"/>
                </a:solidFill>
                <a:latin typeface="Montserrat"/>
                <a:ea typeface="Montserrat"/>
                <a:cs typeface="Montserrat"/>
                <a:sym typeface="Montserrat"/>
              </a:defRPr>
            </a:lvl2pPr>
            <a:lvl3pPr indent="-330200" lvl="2" marL="1371600" algn="ctr">
              <a:lnSpc>
                <a:spcPct val="90000"/>
              </a:lnSpc>
              <a:spcBef>
                <a:spcPts val="375"/>
              </a:spcBef>
              <a:spcAft>
                <a:spcPts val="0"/>
              </a:spcAft>
              <a:buClr>
                <a:schemeClr val="dk1"/>
              </a:buClr>
              <a:buSzPts val="1600"/>
              <a:buChar char="•"/>
              <a:defRPr sz="1600">
                <a:solidFill>
                  <a:schemeClr val="dk1"/>
                </a:solidFill>
                <a:latin typeface="Montserrat"/>
                <a:ea typeface="Montserrat"/>
                <a:cs typeface="Montserrat"/>
                <a:sym typeface="Montserrat"/>
              </a:defRPr>
            </a:lvl3pPr>
            <a:lvl4pPr indent="-330200" lvl="3" marL="1828800" algn="ctr">
              <a:lnSpc>
                <a:spcPct val="90000"/>
              </a:lnSpc>
              <a:spcBef>
                <a:spcPts val="375"/>
              </a:spcBef>
              <a:spcAft>
                <a:spcPts val="0"/>
              </a:spcAft>
              <a:buClr>
                <a:schemeClr val="dk1"/>
              </a:buClr>
              <a:buSzPts val="1600"/>
              <a:buChar char="•"/>
              <a:defRPr sz="1600">
                <a:solidFill>
                  <a:schemeClr val="dk1"/>
                </a:solidFill>
                <a:latin typeface="Montserrat"/>
                <a:ea typeface="Montserrat"/>
                <a:cs typeface="Montserrat"/>
                <a:sym typeface="Montserrat"/>
              </a:defRPr>
            </a:lvl4pPr>
            <a:lvl5pPr indent="-330200" lvl="4" marL="2286000" algn="ctr">
              <a:lnSpc>
                <a:spcPct val="90000"/>
              </a:lnSpc>
              <a:spcBef>
                <a:spcPts val="375"/>
              </a:spcBef>
              <a:spcAft>
                <a:spcPts val="0"/>
              </a:spcAft>
              <a:buClr>
                <a:schemeClr val="dk1"/>
              </a:buClr>
              <a:buSzPts val="1600"/>
              <a:buChar char="•"/>
              <a:defRPr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5" name="Google Shape;85;p28"/>
          <p:cNvSpPr txBox="1"/>
          <p:nvPr>
            <p:ph idx="3" type="body"/>
          </p:nvPr>
        </p:nvSpPr>
        <p:spPr>
          <a:xfrm>
            <a:off x="1245600" y="3239150"/>
            <a:ext cx="2915263" cy="392482"/>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86" name="Google Shape;86;p28"/>
          <p:cNvSpPr txBox="1"/>
          <p:nvPr>
            <p:ph idx="4" type="body"/>
          </p:nvPr>
        </p:nvSpPr>
        <p:spPr>
          <a:xfrm>
            <a:off x="4989476" y="3239150"/>
            <a:ext cx="2915263" cy="392482"/>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87" name="Google Shape;87;p28"/>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88" name="Google Shape;88;p28"/>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 only 1">
    <p:spTree>
      <p:nvGrpSpPr>
        <p:cNvPr id="89" name="Shape 89"/>
        <p:cNvGrpSpPr/>
        <p:nvPr/>
      </p:nvGrpSpPr>
      <p:grpSpPr>
        <a:xfrm>
          <a:off x="0" y="0"/>
          <a:ext cx="0" cy="0"/>
          <a:chOff x="0" y="0"/>
          <a:chExt cx="0" cy="0"/>
        </a:xfrm>
      </p:grpSpPr>
      <p:sp>
        <p:nvSpPr>
          <p:cNvPr id="90" name="Google Shape;90;p29"/>
          <p:cNvSpPr/>
          <p:nvPr/>
        </p:nvSpPr>
        <p:spPr>
          <a:xfrm rot="-5400000">
            <a:off x="6203631" y="2216468"/>
            <a:ext cx="5156837" cy="723901"/>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91" name="Google Shape;91;p29"/>
          <p:cNvCxnSpPr/>
          <p:nvPr/>
        </p:nvCxnSpPr>
        <p:spPr>
          <a:xfrm flipH="1" rot="10800000">
            <a:off x="2700855" y="4591049"/>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92" name="Google Shape;92;p29"/>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hanks">
    <p:spTree>
      <p:nvGrpSpPr>
        <p:cNvPr id="93" name="Shape 93"/>
        <p:cNvGrpSpPr/>
        <p:nvPr/>
      </p:nvGrpSpPr>
      <p:grpSpPr>
        <a:xfrm>
          <a:off x="0" y="0"/>
          <a:ext cx="0" cy="0"/>
          <a:chOff x="0" y="0"/>
          <a:chExt cx="0" cy="0"/>
        </a:xfrm>
      </p:grpSpPr>
      <p:sp>
        <p:nvSpPr>
          <p:cNvPr id="94" name="Google Shape;94;p30"/>
          <p:cNvSpPr/>
          <p:nvPr/>
        </p:nvSpPr>
        <p:spPr>
          <a:xfrm rot="-5400000">
            <a:off x="3279455" y="-3292794"/>
            <a:ext cx="2585087"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95" name="Google Shape;95;p30"/>
          <p:cNvCxnSpPr/>
          <p:nvPr/>
        </p:nvCxnSpPr>
        <p:spPr>
          <a:xfrm flipH="1" rot="10800000">
            <a:off x="723756"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96" name="Google Shape;96;p30"/>
          <p:cNvSpPr txBox="1"/>
          <p:nvPr>
            <p:ph type="title"/>
          </p:nvPr>
        </p:nvSpPr>
        <p:spPr>
          <a:xfrm>
            <a:off x="723900" y="785479"/>
            <a:ext cx="7696200" cy="922389"/>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9000"/>
              <a:buFont typeface="Poiret One"/>
              <a:buNone/>
              <a:defRPr b="1" sz="9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30"/>
          <p:cNvSpPr txBox="1"/>
          <p:nvPr/>
        </p:nvSpPr>
        <p:spPr>
          <a:xfrm>
            <a:off x="2212650" y="3680290"/>
            <a:ext cx="4718700" cy="615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300"/>
              </a:spcBef>
              <a:spcAft>
                <a:spcPts val="0"/>
              </a:spcAft>
              <a:buClr>
                <a:schemeClr val="dk1"/>
              </a:buClr>
              <a:buSzPts val="1200"/>
              <a:buFont typeface="Montserrat"/>
              <a:buNone/>
            </a:pPr>
            <a:r>
              <a:rPr b="1" i="0" lang="es" sz="1200" u="none" cap="none" strike="noStrike">
                <a:solidFill>
                  <a:schemeClr val="dk1"/>
                </a:solidFill>
                <a:latin typeface="Montserrat"/>
                <a:ea typeface="Montserrat"/>
                <a:cs typeface="Montserrat"/>
                <a:sym typeface="Montserrat"/>
              </a:rPr>
              <a:t>CREDITS</a:t>
            </a:r>
            <a:r>
              <a:rPr b="0" i="0" lang="es" sz="1200" u="none" cap="none" strike="noStrike">
                <a:solidFill>
                  <a:schemeClr val="dk1"/>
                </a:solidFill>
                <a:latin typeface="Montserrat"/>
                <a:ea typeface="Montserrat"/>
                <a:cs typeface="Montserrat"/>
                <a:sym typeface="Montserrat"/>
              </a:rPr>
              <a:t>: This presentation template was created by </a:t>
            </a:r>
            <a:r>
              <a:rPr b="1" i="0" lang="es" sz="1200" u="none" cap="none" strike="noStrike">
                <a:solidFill>
                  <a:schemeClr val="hlink"/>
                </a:solidFill>
                <a:uFill>
                  <a:noFill/>
                </a:uFill>
                <a:latin typeface="Montserrat"/>
                <a:ea typeface="Montserrat"/>
                <a:cs typeface="Montserrat"/>
                <a:sym typeface="Montserrat"/>
                <a:hlinkClick r:id="rId2"/>
              </a:rPr>
              <a:t>Slidesgo</a:t>
            </a:r>
            <a:r>
              <a:rPr b="0" i="0" lang="es" sz="1200" u="none" cap="none" strike="noStrike">
                <a:solidFill>
                  <a:schemeClr val="dk1"/>
                </a:solidFill>
                <a:latin typeface="Montserrat"/>
                <a:ea typeface="Montserrat"/>
                <a:cs typeface="Montserrat"/>
                <a:sym typeface="Montserrat"/>
              </a:rPr>
              <a:t>, including icons by </a:t>
            </a:r>
            <a:r>
              <a:rPr b="1" i="0" lang="es" sz="1200" u="none" cap="none" strike="noStrike">
                <a:solidFill>
                  <a:schemeClr val="hlink"/>
                </a:solidFill>
                <a:uFill>
                  <a:noFill/>
                </a:uFill>
                <a:latin typeface="Montserrat"/>
                <a:ea typeface="Montserrat"/>
                <a:cs typeface="Montserrat"/>
                <a:sym typeface="Montserrat"/>
                <a:hlinkClick r:id="rId3"/>
              </a:rPr>
              <a:t>Flaticon</a:t>
            </a:r>
            <a:r>
              <a:rPr b="0" i="0" lang="es" sz="1200" u="none" cap="none" strike="noStrike">
                <a:solidFill>
                  <a:schemeClr val="dk1"/>
                </a:solidFill>
                <a:latin typeface="Montserrat"/>
                <a:ea typeface="Montserrat"/>
                <a:cs typeface="Montserrat"/>
                <a:sym typeface="Montserrat"/>
              </a:rPr>
              <a:t>, and infographics &amp; images by </a:t>
            </a:r>
            <a:r>
              <a:rPr b="1" i="0" lang="es" sz="1200" u="none" cap="none" strike="noStrike">
                <a:solidFill>
                  <a:schemeClr val="hlink"/>
                </a:solidFill>
                <a:uFill>
                  <a:noFill/>
                </a:uFill>
                <a:latin typeface="Montserrat"/>
                <a:ea typeface="Montserrat"/>
                <a:cs typeface="Montserrat"/>
                <a:sym typeface="Montserrat"/>
                <a:hlinkClick r:id="rId4"/>
              </a:rPr>
              <a:t>Freepik</a:t>
            </a:r>
            <a:endParaRPr b="1" i="0" sz="1200" u="none" cap="none" strike="noStrike">
              <a:solidFill>
                <a:schemeClr val="dk1"/>
              </a:solidFill>
              <a:latin typeface="Montserrat"/>
              <a:ea typeface="Montserrat"/>
              <a:cs typeface="Montserrat"/>
              <a:sym typeface="Montserrat"/>
            </a:endParaRPr>
          </a:p>
        </p:txBody>
      </p:sp>
      <p:sp>
        <p:nvSpPr>
          <p:cNvPr id="98" name="Google Shape;98;p30"/>
          <p:cNvSpPr txBox="1"/>
          <p:nvPr>
            <p:ph idx="1" type="body"/>
          </p:nvPr>
        </p:nvSpPr>
        <p:spPr>
          <a:xfrm>
            <a:off x="2654559" y="1650466"/>
            <a:ext cx="3837600" cy="1152972"/>
          </a:xfrm>
          <a:prstGeom prst="rect">
            <a:avLst/>
          </a:prstGeom>
          <a:noFill/>
          <a:ln>
            <a:noFill/>
          </a:ln>
        </p:spPr>
        <p:txBody>
          <a:bodyPr anchorCtr="0" anchor="ctr" bIns="45700" lIns="91425" spcFirstLastPara="1" rIns="91425" wrap="square" tIns="45700">
            <a:norm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 and text">
    <p:spTree>
      <p:nvGrpSpPr>
        <p:cNvPr id="99" name="Shape 99"/>
        <p:cNvGrpSpPr/>
        <p:nvPr/>
      </p:nvGrpSpPr>
      <p:grpSpPr>
        <a:xfrm>
          <a:off x="0" y="0"/>
          <a:ext cx="0" cy="0"/>
          <a:chOff x="0" y="0"/>
          <a:chExt cx="0" cy="0"/>
        </a:xfrm>
      </p:grpSpPr>
      <p:sp>
        <p:nvSpPr>
          <p:cNvPr id="100" name="Google Shape;100;p31"/>
          <p:cNvSpPr/>
          <p:nvPr/>
        </p:nvSpPr>
        <p:spPr>
          <a:xfrm rot="-5400000">
            <a:off x="3989438" y="-4002598"/>
            <a:ext cx="1165123"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101" name="Google Shape;101;p31"/>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102" name="Google Shape;102;p31"/>
          <p:cNvSpPr txBox="1"/>
          <p:nvPr>
            <p:ph type="title"/>
          </p:nvPr>
        </p:nvSpPr>
        <p:spPr>
          <a:xfrm>
            <a:off x="723900" y="552449"/>
            <a:ext cx="7696200" cy="432000"/>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3" name="Google Shape;103;p31"/>
          <p:cNvSpPr txBox="1"/>
          <p:nvPr>
            <p:ph idx="1" type="body"/>
          </p:nvPr>
        </p:nvSpPr>
        <p:spPr>
          <a:xfrm>
            <a:off x="723900" y="2406828"/>
            <a:ext cx="7696200" cy="2184224"/>
          </a:xfrm>
          <a:prstGeom prst="rect">
            <a:avLst/>
          </a:prstGeom>
          <a:noFill/>
          <a:ln>
            <a:noFill/>
          </a:ln>
        </p:spPr>
        <p:txBody>
          <a:bodyPr anchorCtr="0" anchor="ctr" bIns="45700" lIns="91425" spcFirstLastPara="1" rIns="91425" wrap="square" tIns="45700">
            <a:normAutofit/>
          </a:bodyPr>
          <a:lstStyle>
            <a:lvl1pPr indent="-317500" lvl="0" marL="457200" algn="l">
              <a:lnSpc>
                <a:spcPct val="90000"/>
              </a:lnSpc>
              <a:spcBef>
                <a:spcPts val="0"/>
              </a:spcBef>
              <a:spcAft>
                <a:spcPts val="0"/>
              </a:spcAft>
              <a:buClr>
                <a:schemeClr val="dk1"/>
              </a:buClr>
              <a:buSzPts val="1400"/>
              <a:buFont typeface="Arial"/>
              <a:buChar char="•"/>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chemeClr val="dk1"/>
              </a:buClr>
              <a:buSzPts val="1200"/>
              <a:buNone/>
              <a:defRPr sz="1200"/>
            </a:lvl2pPr>
            <a:lvl3pPr indent="-228600" lvl="2" marL="1371600" algn="l">
              <a:lnSpc>
                <a:spcPct val="90000"/>
              </a:lnSpc>
              <a:spcBef>
                <a:spcPts val="375"/>
              </a:spcBef>
              <a:spcAft>
                <a:spcPts val="0"/>
              </a:spcAft>
              <a:buClr>
                <a:schemeClr val="dk1"/>
              </a:buClr>
              <a:buSzPts val="1200"/>
              <a:buNone/>
              <a:defRPr sz="1200"/>
            </a:lvl3pPr>
            <a:lvl4pPr indent="-228600" lvl="3" marL="1828800" algn="l">
              <a:lnSpc>
                <a:spcPct val="90000"/>
              </a:lnSpc>
              <a:spcBef>
                <a:spcPts val="375"/>
              </a:spcBef>
              <a:spcAft>
                <a:spcPts val="0"/>
              </a:spcAft>
              <a:buClr>
                <a:schemeClr val="dk1"/>
              </a:buClr>
              <a:buSzPts val="1200"/>
              <a:buNone/>
              <a:defRPr sz="1200"/>
            </a:lvl4pPr>
            <a:lvl5pPr indent="-228600" lvl="4" marL="2286000" algn="l">
              <a:lnSpc>
                <a:spcPct val="90000"/>
              </a:lnSpc>
              <a:spcBef>
                <a:spcPts val="375"/>
              </a:spcBef>
              <a:spcAft>
                <a:spcPts val="0"/>
              </a:spcAft>
              <a:buClr>
                <a:schemeClr val="dk1"/>
              </a:buClr>
              <a:buSzPts val="1200"/>
              <a:buNone/>
              <a:defRPr sz="12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4" name="Google Shape;104;p31"/>
          <p:cNvSpPr txBox="1"/>
          <p:nvPr>
            <p:ph idx="2" type="body"/>
          </p:nvPr>
        </p:nvSpPr>
        <p:spPr>
          <a:xfrm>
            <a:off x="723900" y="1282834"/>
            <a:ext cx="5994334" cy="107660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330200" lvl="1" marL="9144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2pPr>
            <a:lvl3pPr indent="-330200" lvl="2" marL="13716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3pPr>
            <a:lvl4pPr indent="-330200" lvl="3" marL="18288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4pPr>
            <a:lvl5pPr indent="-330200" lvl="4" marL="22860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105" name="Shape 105"/>
        <p:cNvGrpSpPr/>
        <p:nvPr/>
      </p:nvGrpSpPr>
      <p:grpSpPr>
        <a:xfrm>
          <a:off x="0" y="0"/>
          <a:ext cx="0" cy="0"/>
          <a:chOff x="0" y="0"/>
          <a:chExt cx="0" cy="0"/>
        </a:xfrm>
      </p:grpSpPr>
      <p:sp>
        <p:nvSpPr>
          <p:cNvPr id="106" name="Google Shape;106;p32"/>
          <p:cNvSpPr/>
          <p:nvPr/>
        </p:nvSpPr>
        <p:spPr>
          <a:xfrm rot="-5400000">
            <a:off x="3989438" y="-4002598"/>
            <a:ext cx="1165123"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7" name="Google Shape;107;p32"/>
          <p:cNvSpPr txBox="1"/>
          <p:nvPr>
            <p:ph type="title"/>
          </p:nvPr>
        </p:nvSpPr>
        <p:spPr>
          <a:xfrm>
            <a:off x="723900" y="552449"/>
            <a:ext cx="7696200" cy="432000"/>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32"/>
          <p:cNvSpPr txBox="1"/>
          <p:nvPr>
            <p:ph idx="1" type="body"/>
          </p:nvPr>
        </p:nvSpPr>
        <p:spPr>
          <a:xfrm>
            <a:off x="723900" y="2406828"/>
            <a:ext cx="7696200" cy="2184224"/>
          </a:xfrm>
          <a:prstGeom prst="rect">
            <a:avLst/>
          </a:prstGeom>
          <a:noFill/>
          <a:ln>
            <a:noFill/>
          </a:ln>
        </p:spPr>
        <p:txBody>
          <a:bodyPr anchorCtr="0" anchor="ctr" bIns="45700" lIns="91425" spcFirstLastPara="1" rIns="91425" wrap="square" tIns="45700">
            <a:normAutofit/>
          </a:bodyPr>
          <a:lstStyle>
            <a:lvl1pPr indent="-317500" lvl="0" marL="457200" algn="l">
              <a:lnSpc>
                <a:spcPct val="90000"/>
              </a:lnSpc>
              <a:spcBef>
                <a:spcPts val="0"/>
              </a:spcBef>
              <a:spcAft>
                <a:spcPts val="0"/>
              </a:spcAft>
              <a:buClr>
                <a:schemeClr val="dk1"/>
              </a:buClr>
              <a:buSzPts val="1400"/>
              <a:buFont typeface="Arial"/>
              <a:buChar char="•"/>
              <a:defRPr b="0" sz="14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chemeClr val="dk1"/>
              </a:buClr>
              <a:buSzPts val="1200"/>
              <a:buNone/>
              <a:defRPr sz="1200"/>
            </a:lvl2pPr>
            <a:lvl3pPr indent="-228600" lvl="2" marL="1371600" algn="l">
              <a:lnSpc>
                <a:spcPct val="90000"/>
              </a:lnSpc>
              <a:spcBef>
                <a:spcPts val="375"/>
              </a:spcBef>
              <a:spcAft>
                <a:spcPts val="0"/>
              </a:spcAft>
              <a:buClr>
                <a:schemeClr val="dk1"/>
              </a:buClr>
              <a:buSzPts val="1200"/>
              <a:buNone/>
              <a:defRPr sz="1200"/>
            </a:lvl3pPr>
            <a:lvl4pPr indent="-228600" lvl="3" marL="1828800" algn="l">
              <a:lnSpc>
                <a:spcPct val="90000"/>
              </a:lnSpc>
              <a:spcBef>
                <a:spcPts val="375"/>
              </a:spcBef>
              <a:spcAft>
                <a:spcPts val="0"/>
              </a:spcAft>
              <a:buClr>
                <a:schemeClr val="dk1"/>
              </a:buClr>
              <a:buSzPts val="1200"/>
              <a:buNone/>
              <a:defRPr sz="1200"/>
            </a:lvl4pPr>
            <a:lvl5pPr indent="-228600" lvl="4" marL="2286000" algn="l">
              <a:lnSpc>
                <a:spcPct val="90000"/>
              </a:lnSpc>
              <a:spcBef>
                <a:spcPts val="375"/>
              </a:spcBef>
              <a:spcAft>
                <a:spcPts val="0"/>
              </a:spcAft>
              <a:buClr>
                <a:schemeClr val="dk1"/>
              </a:buClr>
              <a:buSzPts val="1200"/>
              <a:buNone/>
              <a:defRPr sz="12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9" name="Google Shape;109;p32"/>
          <p:cNvSpPr txBox="1"/>
          <p:nvPr>
            <p:ph idx="2" type="body"/>
          </p:nvPr>
        </p:nvSpPr>
        <p:spPr>
          <a:xfrm>
            <a:off x="723900" y="1282834"/>
            <a:ext cx="5994334" cy="107660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330200" lvl="1" marL="9144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2pPr>
            <a:lvl3pPr indent="-330200" lvl="2" marL="13716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3pPr>
            <a:lvl4pPr indent="-330200" lvl="3" marL="18288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4pPr>
            <a:lvl5pPr indent="-330200" lvl="4" marL="22860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cxnSp>
        <p:nvCxnSpPr>
          <p:cNvPr id="110" name="Google Shape;110;p32"/>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11" name="Shape 111"/>
        <p:cNvGrpSpPr/>
        <p:nvPr/>
      </p:nvGrpSpPr>
      <p:grpSpPr>
        <a:xfrm>
          <a:off x="0" y="0"/>
          <a:ext cx="0" cy="0"/>
          <a:chOff x="0" y="0"/>
          <a:chExt cx="0" cy="0"/>
        </a:xfrm>
      </p:grpSpPr>
      <p:sp>
        <p:nvSpPr>
          <p:cNvPr id="112" name="Google Shape;112;p33"/>
          <p:cNvSpPr txBox="1"/>
          <p:nvPr>
            <p:ph type="title"/>
          </p:nvPr>
        </p:nvSpPr>
        <p:spPr>
          <a:xfrm>
            <a:off x="628650" y="1243260"/>
            <a:ext cx="7886700" cy="265698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2200"/>
              <a:buFont typeface="Poiret One"/>
              <a:buNone/>
              <a:defRPr b="1">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3" name="Shape 113"/>
        <p:cNvGrpSpPr/>
        <p:nvPr/>
      </p:nvGrpSpPr>
      <p:grpSpPr>
        <a:xfrm>
          <a:off x="0" y="0"/>
          <a:ext cx="0" cy="0"/>
          <a:chOff x="0" y="0"/>
          <a:chExt cx="0" cy="0"/>
        </a:xfrm>
      </p:grpSpPr>
      <p:sp>
        <p:nvSpPr>
          <p:cNvPr id="114" name="Google Shape;114;p34"/>
          <p:cNvSpPr txBox="1"/>
          <p:nvPr>
            <p:ph type="title"/>
          </p:nvPr>
        </p:nvSpPr>
        <p:spPr>
          <a:xfrm>
            <a:off x="723900" y="1243260"/>
            <a:ext cx="7696200" cy="265698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2200"/>
              <a:buFont typeface="Poiret One"/>
              <a:buNone/>
              <a:defRPr b="1">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115" name="Shape 115"/>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ackground">
    <p:spTree>
      <p:nvGrpSpPr>
        <p:cNvPr id="116" name="Shape 116"/>
        <p:cNvGrpSpPr/>
        <p:nvPr/>
      </p:nvGrpSpPr>
      <p:grpSpPr>
        <a:xfrm>
          <a:off x="0" y="0"/>
          <a:ext cx="0" cy="0"/>
          <a:chOff x="0" y="0"/>
          <a:chExt cx="0" cy="0"/>
        </a:xfrm>
      </p:grpSpPr>
      <p:sp>
        <p:nvSpPr>
          <p:cNvPr id="117" name="Google Shape;117;p36"/>
          <p:cNvSpPr/>
          <p:nvPr/>
        </p:nvSpPr>
        <p:spPr>
          <a:xfrm>
            <a:off x="3989614" y="0"/>
            <a:ext cx="5154386" cy="51435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118" name="Google Shape;118;p36"/>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9" name="Shape 19"/>
        <p:cNvGrpSpPr/>
        <p:nvPr/>
      </p:nvGrpSpPr>
      <p:grpSpPr>
        <a:xfrm>
          <a:off x="0" y="0"/>
          <a:ext cx="0" cy="0"/>
          <a:chOff x="0" y="0"/>
          <a:chExt cx="0" cy="0"/>
        </a:xfrm>
      </p:grpSpPr>
      <p:sp>
        <p:nvSpPr>
          <p:cNvPr id="20" name="Google Shape;20;p19"/>
          <p:cNvSpPr/>
          <p:nvPr/>
        </p:nvSpPr>
        <p:spPr>
          <a:xfrm>
            <a:off x="3989614" y="0"/>
            <a:ext cx="5154386" cy="51435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21" name="Google Shape;21;p19"/>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22" name="Google Shape;22;p19"/>
          <p:cNvSpPr txBox="1"/>
          <p:nvPr>
            <p:ph type="title"/>
          </p:nvPr>
        </p:nvSpPr>
        <p:spPr>
          <a:xfrm>
            <a:off x="723900" y="973393"/>
            <a:ext cx="3124200" cy="15504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9"/>
          <p:cNvSpPr txBox="1"/>
          <p:nvPr>
            <p:ph idx="1" type="body"/>
          </p:nvPr>
        </p:nvSpPr>
        <p:spPr>
          <a:xfrm>
            <a:off x="723900" y="2713238"/>
            <a:ext cx="3124200" cy="112134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ackground 1">
    <p:spTree>
      <p:nvGrpSpPr>
        <p:cNvPr id="24" name="Shape 24"/>
        <p:cNvGrpSpPr/>
        <p:nvPr/>
      </p:nvGrpSpPr>
      <p:grpSpPr>
        <a:xfrm>
          <a:off x="0" y="0"/>
          <a:ext cx="0" cy="0"/>
          <a:chOff x="0" y="0"/>
          <a:chExt cx="0" cy="0"/>
        </a:xfrm>
      </p:grpSpPr>
      <p:sp>
        <p:nvSpPr>
          <p:cNvPr id="25" name="Google Shape;25;p20"/>
          <p:cNvSpPr/>
          <p:nvPr/>
        </p:nvSpPr>
        <p:spPr>
          <a:xfrm rot="-5400000">
            <a:off x="6203631" y="2216468"/>
            <a:ext cx="5156837" cy="723901"/>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26" name="Google Shape;26;p20"/>
          <p:cNvCxnSpPr/>
          <p:nvPr/>
        </p:nvCxnSpPr>
        <p:spPr>
          <a:xfrm flipH="1" rot="10800000">
            <a:off x="2700855" y="4591049"/>
            <a:ext cx="5719243" cy="1"/>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 only 2">
    <p:spTree>
      <p:nvGrpSpPr>
        <p:cNvPr id="27" name="Shape 27"/>
        <p:cNvGrpSpPr/>
        <p:nvPr/>
      </p:nvGrpSpPr>
      <p:grpSpPr>
        <a:xfrm>
          <a:off x="0" y="0"/>
          <a:ext cx="0" cy="0"/>
          <a:chOff x="0" y="0"/>
          <a:chExt cx="0" cy="0"/>
        </a:xfrm>
      </p:grpSpPr>
      <p:sp>
        <p:nvSpPr>
          <p:cNvPr id="28" name="Google Shape;28;p21"/>
          <p:cNvSpPr/>
          <p:nvPr/>
        </p:nvSpPr>
        <p:spPr>
          <a:xfrm rot="-5400000">
            <a:off x="3989437" y="-4002775"/>
            <a:ext cx="1165123"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29" name="Google Shape;29;p21"/>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30" name="Google Shape;30;p21"/>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31" name="Shape 31"/>
        <p:cNvGrpSpPr/>
        <p:nvPr/>
      </p:nvGrpSpPr>
      <p:grpSpPr>
        <a:xfrm>
          <a:off x="0" y="0"/>
          <a:ext cx="0" cy="0"/>
          <a:chOff x="0" y="0"/>
          <a:chExt cx="0" cy="0"/>
        </a:xfrm>
      </p:grpSpPr>
      <p:sp>
        <p:nvSpPr>
          <p:cNvPr id="32" name="Google Shape;32;p22"/>
          <p:cNvSpPr/>
          <p:nvPr/>
        </p:nvSpPr>
        <p:spPr>
          <a:xfrm>
            <a:off x="3989614" y="0"/>
            <a:ext cx="5154386" cy="51435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3" name="Google Shape;33;p22"/>
          <p:cNvSpPr txBox="1"/>
          <p:nvPr>
            <p:ph type="title"/>
          </p:nvPr>
        </p:nvSpPr>
        <p:spPr>
          <a:xfrm>
            <a:off x="4572000" y="2228400"/>
            <a:ext cx="3797299" cy="1026359"/>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5000"/>
              <a:buFont typeface="Poiret One"/>
              <a:buNone/>
              <a:defRPr sz="5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22"/>
          <p:cNvSpPr txBox="1"/>
          <p:nvPr>
            <p:ph idx="1" type="body"/>
          </p:nvPr>
        </p:nvSpPr>
        <p:spPr>
          <a:xfrm>
            <a:off x="4881600" y="3121200"/>
            <a:ext cx="3177540" cy="660103"/>
          </a:xfrm>
          <a:prstGeom prst="rect">
            <a:avLst/>
          </a:prstGeom>
          <a:noFill/>
          <a:ln>
            <a:noFill/>
          </a:ln>
        </p:spPr>
        <p:txBody>
          <a:bodyPr anchorCtr="0" anchor="ctr" bIns="45700" lIns="91425" spcFirstLastPara="1" rIns="91425" wrap="square" tIns="45700">
            <a:normAutofit/>
          </a:bodyPr>
          <a:lstStyle>
            <a:lvl1pPr indent="-228600" lvl="0" marL="457200" algn="ctr">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5" name="Google Shape;35;p22"/>
          <p:cNvSpPr txBox="1"/>
          <p:nvPr>
            <p:ph idx="2" type="body"/>
          </p:nvPr>
        </p:nvSpPr>
        <p:spPr>
          <a:xfrm>
            <a:off x="5875200" y="1310400"/>
            <a:ext cx="1187700" cy="766187"/>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5000"/>
              <a:buNone/>
              <a:defRPr b="1" sz="50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cxnSp>
        <p:nvCxnSpPr>
          <p:cNvPr id="36" name="Google Shape;36;p22"/>
          <p:cNvCxnSpPr/>
          <p:nvPr/>
        </p:nvCxnSpPr>
        <p:spPr>
          <a:xfrm flipH="1" rot="10800000">
            <a:off x="723756" y="4583734"/>
            <a:ext cx="5719243" cy="1"/>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7" name="Shape 37"/>
        <p:cNvGrpSpPr/>
        <p:nvPr/>
      </p:nvGrpSpPr>
      <p:grpSpPr>
        <a:xfrm>
          <a:off x="0" y="0"/>
          <a:ext cx="0" cy="0"/>
          <a:chOff x="0" y="0"/>
          <a:chExt cx="0" cy="0"/>
        </a:xfrm>
      </p:grpSpPr>
      <p:sp>
        <p:nvSpPr>
          <p:cNvPr id="38" name="Google Shape;38;p23"/>
          <p:cNvSpPr/>
          <p:nvPr/>
        </p:nvSpPr>
        <p:spPr>
          <a:xfrm rot="-5400000">
            <a:off x="-2216470" y="2203130"/>
            <a:ext cx="5156837" cy="723901"/>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39" name="Google Shape;39;p23"/>
          <p:cNvCxnSpPr/>
          <p:nvPr/>
        </p:nvCxnSpPr>
        <p:spPr>
          <a:xfrm flipH="1" rot="10800000">
            <a:off x="723892"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40" name="Google Shape;40;p23"/>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41" name="Shape 41"/>
        <p:cNvGrpSpPr/>
        <p:nvPr/>
      </p:nvGrpSpPr>
      <p:grpSpPr>
        <a:xfrm>
          <a:off x="0" y="0"/>
          <a:ext cx="0" cy="0"/>
          <a:chOff x="0" y="0"/>
          <a:chExt cx="0" cy="0"/>
        </a:xfrm>
      </p:grpSpPr>
      <p:sp>
        <p:nvSpPr>
          <p:cNvPr id="42" name="Google Shape;42;p24"/>
          <p:cNvSpPr/>
          <p:nvPr/>
        </p:nvSpPr>
        <p:spPr>
          <a:xfrm>
            <a:off x="0" y="3897087"/>
            <a:ext cx="9144000" cy="1246414"/>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43" name="Google Shape;43;p24"/>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44" name="Google Shape;44;p24"/>
          <p:cNvSpPr txBox="1"/>
          <p:nvPr>
            <p:ph idx="1" type="body"/>
          </p:nvPr>
        </p:nvSpPr>
        <p:spPr>
          <a:xfrm>
            <a:off x="723900" y="1282834"/>
            <a:ext cx="7705206" cy="4500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330200" lvl="1" marL="9144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2pPr>
            <a:lvl3pPr indent="-330200" lvl="2" marL="13716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3pPr>
            <a:lvl4pPr indent="-330200" lvl="3" marL="18288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4pPr>
            <a:lvl5pPr indent="-330200" lvl="4" marL="22860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5" name="Google Shape;45;p24"/>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24"/>
          <p:cNvSpPr txBox="1"/>
          <p:nvPr>
            <p:ph idx="2" type="body"/>
          </p:nvPr>
        </p:nvSpPr>
        <p:spPr>
          <a:xfrm>
            <a:off x="723900" y="3060634"/>
            <a:ext cx="7705206" cy="50139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600"/>
              <a:buNone/>
              <a:defRPr b="0" sz="1600">
                <a:solidFill>
                  <a:schemeClr val="dk1"/>
                </a:solidFill>
                <a:latin typeface="Montserrat"/>
                <a:ea typeface="Montserrat"/>
                <a:cs typeface="Montserrat"/>
                <a:sym typeface="Montserrat"/>
              </a:defRPr>
            </a:lvl1pPr>
            <a:lvl2pPr indent="-330200" lvl="1" marL="9144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2pPr>
            <a:lvl3pPr indent="-330200" lvl="2" marL="13716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3pPr>
            <a:lvl4pPr indent="-330200" lvl="3" marL="18288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4pPr>
            <a:lvl5pPr indent="-330200" lvl="4" marL="2286000" algn="l">
              <a:lnSpc>
                <a:spcPct val="90000"/>
              </a:lnSpc>
              <a:spcBef>
                <a:spcPts val="375"/>
              </a:spcBef>
              <a:spcAft>
                <a:spcPts val="0"/>
              </a:spcAft>
              <a:buClr>
                <a:schemeClr val="dk1"/>
              </a:buClr>
              <a:buSzPts val="1600"/>
              <a:buFont typeface="Arial"/>
              <a:buChar char="•"/>
              <a:defRPr b="0"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7" name="Google Shape;47;p24"/>
          <p:cNvSpPr txBox="1"/>
          <p:nvPr>
            <p:ph idx="3" type="body"/>
          </p:nvPr>
        </p:nvSpPr>
        <p:spPr>
          <a:xfrm>
            <a:off x="723900" y="1733550"/>
            <a:ext cx="7696200" cy="1284288"/>
          </a:xfrm>
          <a:prstGeom prst="rect">
            <a:avLst/>
          </a:prstGeom>
          <a:noFill/>
          <a:ln>
            <a:noFill/>
          </a:ln>
        </p:spPr>
        <p:txBody>
          <a:bodyPr anchorCtr="0" anchor="t" bIns="45700" lIns="91425" spcFirstLastPara="1" rIns="91425" wrap="square" tIns="45700">
            <a:noAutofit/>
          </a:bodyPr>
          <a:lstStyle>
            <a:lvl1pPr indent="-330200" lvl="0" marL="457200" algn="l">
              <a:lnSpc>
                <a:spcPct val="90000"/>
              </a:lnSpc>
              <a:spcBef>
                <a:spcPts val="750"/>
              </a:spcBef>
              <a:spcAft>
                <a:spcPts val="0"/>
              </a:spcAft>
              <a:buClr>
                <a:schemeClr val="dk1"/>
              </a:buClr>
              <a:buSzPts val="1600"/>
              <a:buChar char="•"/>
              <a:defRPr b="0" sz="1600">
                <a:solidFill>
                  <a:schemeClr val="dk1"/>
                </a:solidFill>
                <a:latin typeface="Montserrat"/>
                <a:ea typeface="Montserrat"/>
                <a:cs typeface="Montserrat"/>
                <a:sym typeface="Montserrat"/>
              </a:defRPr>
            </a:lvl1pPr>
            <a:lvl2pPr indent="-330200" lvl="1" marL="914400" algn="l">
              <a:lnSpc>
                <a:spcPct val="90000"/>
              </a:lnSpc>
              <a:spcBef>
                <a:spcPts val="375"/>
              </a:spcBef>
              <a:spcAft>
                <a:spcPts val="0"/>
              </a:spcAft>
              <a:buClr>
                <a:schemeClr val="dk1"/>
              </a:buClr>
              <a:buSzPts val="1600"/>
              <a:buChar char="•"/>
              <a:defRPr b="0" sz="1600">
                <a:solidFill>
                  <a:schemeClr val="dk1"/>
                </a:solidFill>
                <a:latin typeface="Montserrat"/>
                <a:ea typeface="Montserrat"/>
                <a:cs typeface="Montserrat"/>
                <a:sym typeface="Montserrat"/>
              </a:defRPr>
            </a:lvl2pPr>
            <a:lvl3pPr indent="-330200" lvl="2" marL="1371600" algn="l">
              <a:lnSpc>
                <a:spcPct val="90000"/>
              </a:lnSpc>
              <a:spcBef>
                <a:spcPts val="375"/>
              </a:spcBef>
              <a:spcAft>
                <a:spcPts val="0"/>
              </a:spcAft>
              <a:buClr>
                <a:schemeClr val="dk1"/>
              </a:buClr>
              <a:buSzPts val="1600"/>
              <a:buChar char="•"/>
              <a:defRPr b="0" sz="1600">
                <a:solidFill>
                  <a:schemeClr val="dk1"/>
                </a:solidFill>
                <a:latin typeface="Montserrat"/>
                <a:ea typeface="Montserrat"/>
                <a:cs typeface="Montserrat"/>
                <a:sym typeface="Montserrat"/>
              </a:defRPr>
            </a:lvl3pPr>
            <a:lvl4pPr indent="-330200" lvl="3" marL="1828800" algn="l">
              <a:lnSpc>
                <a:spcPct val="90000"/>
              </a:lnSpc>
              <a:spcBef>
                <a:spcPts val="375"/>
              </a:spcBef>
              <a:spcAft>
                <a:spcPts val="0"/>
              </a:spcAft>
              <a:buClr>
                <a:schemeClr val="dk1"/>
              </a:buClr>
              <a:buSzPts val="1600"/>
              <a:buChar char="•"/>
              <a:defRPr b="0" sz="1600">
                <a:solidFill>
                  <a:schemeClr val="dk1"/>
                </a:solidFill>
                <a:latin typeface="Montserrat"/>
                <a:ea typeface="Montserrat"/>
                <a:cs typeface="Montserrat"/>
                <a:sym typeface="Montserrat"/>
              </a:defRPr>
            </a:lvl4pPr>
            <a:lvl5pPr indent="-330200" lvl="4" marL="2286000" algn="l">
              <a:lnSpc>
                <a:spcPct val="90000"/>
              </a:lnSpc>
              <a:spcBef>
                <a:spcPts val="375"/>
              </a:spcBef>
              <a:spcAft>
                <a:spcPts val="0"/>
              </a:spcAft>
              <a:buClr>
                <a:schemeClr val="dk1"/>
              </a:buClr>
              <a:buSzPts val="1600"/>
              <a:buChar char="•"/>
              <a:defRPr b="0" sz="16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 and three columns">
    <p:spTree>
      <p:nvGrpSpPr>
        <p:cNvPr id="48" name="Shape 48"/>
        <p:cNvGrpSpPr/>
        <p:nvPr/>
      </p:nvGrpSpPr>
      <p:grpSpPr>
        <a:xfrm>
          <a:off x="0" y="0"/>
          <a:ext cx="0" cy="0"/>
          <a:chOff x="0" y="0"/>
          <a:chExt cx="0" cy="0"/>
        </a:xfrm>
      </p:grpSpPr>
      <p:sp>
        <p:nvSpPr>
          <p:cNvPr id="49" name="Google Shape;49;p25"/>
          <p:cNvSpPr/>
          <p:nvPr/>
        </p:nvSpPr>
        <p:spPr>
          <a:xfrm rot="-5400000">
            <a:off x="3740738" y="-3754076"/>
            <a:ext cx="1662522"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50" name="Google Shape;50;p25"/>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51" name="Google Shape;51;p25"/>
          <p:cNvSpPr txBox="1"/>
          <p:nvPr>
            <p:ph idx="1" type="body"/>
          </p:nvPr>
        </p:nvSpPr>
        <p:spPr>
          <a:xfrm>
            <a:off x="924602" y="3022956"/>
            <a:ext cx="2063234" cy="555935"/>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317500" lvl="1" marL="9144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2pPr>
            <a:lvl3pPr indent="-317500" lvl="2" marL="13716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3pPr>
            <a:lvl4pPr indent="-317500" lvl="3" marL="18288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4pPr>
            <a:lvl5pPr indent="-317500" lvl="4" marL="22860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2" name="Google Shape;52;p25"/>
          <p:cNvSpPr txBox="1"/>
          <p:nvPr>
            <p:ph idx="2" type="body"/>
          </p:nvPr>
        </p:nvSpPr>
        <p:spPr>
          <a:xfrm>
            <a:off x="3530664" y="3855599"/>
            <a:ext cx="2062800" cy="554400"/>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317500" lvl="1" marL="9144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2pPr>
            <a:lvl3pPr indent="-317500" lvl="2" marL="13716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3pPr>
            <a:lvl4pPr indent="-317500" lvl="3" marL="18288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4pPr>
            <a:lvl5pPr indent="-317500" lvl="4" marL="22860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3" name="Google Shape;53;p25"/>
          <p:cNvSpPr txBox="1"/>
          <p:nvPr>
            <p:ph idx="3" type="body"/>
          </p:nvPr>
        </p:nvSpPr>
        <p:spPr>
          <a:xfrm>
            <a:off x="924602" y="2664000"/>
            <a:ext cx="2063235" cy="356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54" name="Google Shape;54;p25"/>
          <p:cNvSpPr txBox="1"/>
          <p:nvPr>
            <p:ph idx="4" type="body"/>
          </p:nvPr>
        </p:nvSpPr>
        <p:spPr>
          <a:xfrm>
            <a:off x="3537516" y="3506400"/>
            <a:ext cx="2062800" cy="356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55" name="Google Shape;55;p25"/>
          <p:cNvSpPr txBox="1"/>
          <p:nvPr>
            <p:ph idx="5" type="body"/>
          </p:nvPr>
        </p:nvSpPr>
        <p:spPr>
          <a:xfrm>
            <a:off x="6177599" y="3025217"/>
            <a:ext cx="2062800" cy="552845"/>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1400"/>
              <a:buNone/>
              <a:defRPr b="0" sz="1400">
                <a:solidFill>
                  <a:schemeClr val="dk1"/>
                </a:solidFill>
                <a:latin typeface="Montserrat"/>
                <a:ea typeface="Montserrat"/>
                <a:cs typeface="Montserrat"/>
                <a:sym typeface="Montserrat"/>
              </a:defRPr>
            </a:lvl1pPr>
            <a:lvl2pPr indent="-317500" lvl="1" marL="9144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2pPr>
            <a:lvl3pPr indent="-317500" lvl="2" marL="13716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3pPr>
            <a:lvl4pPr indent="-317500" lvl="3" marL="18288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4pPr>
            <a:lvl5pPr indent="-317500" lvl="4" marL="2286000" algn="ctr">
              <a:lnSpc>
                <a:spcPct val="90000"/>
              </a:lnSpc>
              <a:spcBef>
                <a:spcPts val="375"/>
              </a:spcBef>
              <a:spcAft>
                <a:spcPts val="0"/>
              </a:spcAft>
              <a:buClr>
                <a:schemeClr val="dk1"/>
              </a:buClr>
              <a:buSzPts val="1400"/>
              <a:buChar char="•"/>
              <a:defRPr sz="1400">
                <a:solidFill>
                  <a:schemeClr val="dk1"/>
                </a:solidFill>
                <a:latin typeface="Montserrat"/>
                <a:ea typeface="Montserrat"/>
                <a:cs typeface="Montserrat"/>
                <a:sym typeface="Montserrat"/>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6" name="Google Shape;56;p25"/>
          <p:cNvSpPr txBox="1"/>
          <p:nvPr>
            <p:ph idx="6" type="body"/>
          </p:nvPr>
        </p:nvSpPr>
        <p:spPr>
          <a:xfrm>
            <a:off x="6163200" y="2674800"/>
            <a:ext cx="2062800" cy="35640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750"/>
              </a:spcBef>
              <a:spcAft>
                <a:spcPts val="0"/>
              </a:spcAft>
              <a:buClr>
                <a:schemeClr val="dk1"/>
              </a:buClr>
              <a:buSzPts val="2200"/>
              <a:buNone/>
              <a:defRPr b="1" sz="2200">
                <a:solidFill>
                  <a:schemeClr val="dk1"/>
                </a:solidFill>
                <a:latin typeface="Poiret One"/>
                <a:ea typeface="Poiret One"/>
                <a:cs typeface="Poiret One"/>
                <a:sym typeface="Poiret One"/>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57" name="Google Shape;57;p25"/>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58" name="Shape 58"/>
        <p:cNvGrpSpPr/>
        <p:nvPr/>
      </p:nvGrpSpPr>
      <p:grpSpPr>
        <a:xfrm>
          <a:off x="0" y="0"/>
          <a:ext cx="0" cy="0"/>
          <a:chOff x="0" y="0"/>
          <a:chExt cx="0" cy="0"/>
        </a:xfrm>
      </p:grpSpPr>
      <p:sp>
        <p:nvSpPr>
          <p:cNvPr id="59" name="Google Shape;59;p26"/>
          <p:cNvSpPr/>
          <p:nvPr/>
        </p:nvSpPr>
        <p:spPr>
          <a:xfrm rot="-5400000">
            <a:off x="3989438" y="-4002598"/>
            <a:ext cx="1165123" cy="9144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60" name="Google Shape;60;p26"/>
          <p:cNvCxnSpPr/>
          <p:nvPr/>
        </p:nvCxnSpPr>
        <p:spPr>
          <a:xfrm flipH="1" rot="10800000">
            <a:off x="2709863" y="4583734"/>
            <a:ext cx="5719243" cy="1"/>
          </a:xfrm>
          <a:prstGeom prst="straightConnector1">
            <a:avLst/>
          </a:prstGeom>
          <a:noFill/>
          <a:ln cap="flat" cmpd="sng" w="12700">
            <a:solidFill>
              <a:schemeClr val="dk1"/>
            </a:solidFill>
            <a:prstDash val="solid"/>
            <a:miter lim="800000"/>
            <a:headEnd len="sm" w="sm" type="none"/>
            <a:tailEnd len="sm" w="sm" type="none"/>
          </a:ln>
        </p:spPr>
      </p:cxnSp>
      <p:sp>
        <p:nvSpPr>
          <p:cNvPr id="61" name="Google Shape;61;p26"/>
          <p:cNvSpPr txBox="1"/>
          <p:nvPr>
            <p:ph idx="1" type="body"/>
          </p:nvPr>
        </p:nvSpPr>
        <p:spPr>
          <a:xfrm>
            <a:off x="723900" y="1233489"/>
            <a:ext cx="7696200" cy="335756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1"/>
              </a:buClr>
              <a:buSzPts val="1100"/>
              <a:buNone/>
              <a:defRPr b="0" sz="1100">
                <a:solidFill>
                  <a:schemeClr val="dk1"/>
                </a:solidFill>
                <a:latin typeface="Montserrat"/>
                <a:ea typeface="Montserrat"/>
                <a:cs typeface="Montserrat"/>
                <a:sym typeface="Montserrat"/>
              </a:defRPr>
            </a:lvl1pPr>
            <a:lvl2pPr indent="-228600" lvl="1" marL="914400" algn="l">
              <a:lnSpc>
                <a:spcPct val="90000"/>
              </a:lnSpc>
              <a:spcBef>
                <a:spcPts val="375"/>
              </a:spcBef>
              <a:spcAft>
                <a:spcPts val="0"/>
              </a:spcAft>
              <a:buClr>
                <a:schemeClr val="dk1"/>
              </a:buClr>
              <a:buSzPts val="1200"/>
              <a:buNone/>
              <a:defRPr sz="1200"/>
            </a:lvl2pPr>
            <a:lvl3pPr indent="-228600" lvl="2" marL="1371600" algn="l">
              <a:lnSpc>
                <a:spcPct val="90000"/>
              </a:lnSpc>
              <a:spcBef>
                <a:spcPts val="375"/>
              </a:spcBef>
              <a:spcAft>
                <a:spcPts val="0"/>
              </a:spcAft>
              <a:buClr>
                <a:schemeClr val="dk1"/>
              </a:buClr>
              <a:buSzPts val="1200"/>
              <a:buNone/>
              <a:defRPr sz="1200"/>
            </a:lvl3pPr>
            <a:lvl4pPr indent="-228600" lvl="3" marL="1828800" algn="l">
              <a:lnSpc>
                <a:spcPct val="90000"/>
              </a:lnSpc>
              <a:spcBef>
                <a:spcPts val="375"/>
              </a:spcBef>
              <a:spcAft>
                <a:spcPts val="0"/>
              </a:spcAft>
              <a:buClr>
                <a:schemeClr val="dk1"/>
              </a:buClr>
              <a:buSzPts val="1200"/>
              <a:buNone/>
              <a:defRPr sz="1200"/>
            </a:lvl4pPr>
            <a:lvl5pPr indent="-228600" lvl="4" marL="2286000" algn="l">
              <a:lnSpc>
                <a:spcPct val="90000"/>
              </a:lnSpc>
              <a:spcBef>
                <a:spcPts val="375"/>
              </a:spcBef>
              <a:spcAft>
                <a:spcPts val="0"/>
              </a:spcAft>
              <a:buClr>
                <a:schemeClr val="dk1"/>
              </a:buClr>
              <a:buSzPts val="1200"/>
              <a:buNone/>
              <a:defRPr sz="12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62" name="Google Shape;62;p26"/>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000"/>
              <a:buFont typeface="Poiret One"/>
              <a:buNone/>
              <a:defRPr b="1" sz="3000">
                <a:solidFill>
                  <a:schemeClr val="dk1"/>
                </a:solidFill>
                <a:latin typeface="Poiret One"/>
                <a:ea typeface="Poiret One"/>
                <a:cs typeface="Poiret One"/>
                <a:sym typeface="Poiret 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7"/>
          <p:cNvSpPr txBox="1"/>
          <p:nvPr>
            <p:ph type="title"/>
          </p:nvPr>
        </p:nvSpPr>
        <p:spPr>
          <a:xfrm>
            <a:off x="723900" y="552450"/>
            <a:ext cx="7696200" cy="715566"/>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dk1"/>
              </a:buClr>
              <a:buSzPts val="2200"/>
              <a:buFont typeface="Poiret One"/>
              <a:buNone/>
              <a:defRPr b="1" i="0" sz="2200" u="none" cap="none" strike="noStrike">
                <a:solidFill>
                  <a:schemeClr val="dk1"/>
                </a:solidFill>
                <a:latin typeface="Poiret One"/>
                <a:ea typeface="Poiret One"/>
                <a:cs typeface="Poiret One"/>
                <a:sym typeface="Poiret One"/>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7"/>
          <p:cNvSpPr txBox="1"/>
          <p:nvPr>
            <p:ph idx="1" type="body"/>
          </p:nvPr>
        </p:nvSpPr>
        <p:spPr>
          <a:xfrm>
            <a:off x="723900" y="1369219"/>
            <a:ext cx="7696200" cy="3221831"/>
          </a:xfrm>
          <a:prstGeom prst="rect">
            <a:avLst/>
          </a:prstGeom>
          <a:noFill/>
          <a:ln>
            <a:noFill/>
          </a:ln>
        </p:spPr>
        <p:txBody>
          <a:bodyPr anchorCtr="0" anchor="t" bIns="45700" lIns="91425" spcFirstLastPara="1" rIns="91425" wrap="square" tIns="45700">
            <a:normAutofit/>
          </a:bodyPr>
          <a:lstStyle>
            <a:lvl1pPr indent="-368300" lvl="0" marL="457200" marR="0" rtl="0" algn="l">
              <a:lnSpc>
                <a:spcPct val="90000"/>
              </a:lnSpc>
              <a:spcBef>
                <a:spcPts val="750"/>
              </a:spcBef>
              <a:spcAft>
                <a:spcPts val="0"/>
              </a:spcAft>
              <a:buClr>
                <a:schemeClr val="dk1"/>
              </a:buClr>
              <a:buSzPts val="2200"/>
              <a:buFont typeface="Arial"/>
              <a:buChar char="•"/>
              <a:defRPr b="1" i="0" sz="2200" u="none" cap="none" strike="noStrike">
                <a:solidFill>
                  <a:schemeClr val="dk1"/>
                </a:solidFill>
                <a:latin typeface="Poiret One"/>
                <a:ea typeface="Poiret One"/>
                <a:cs typeface="Poiret One"/>
                <a:sym typeface="Poiret One"/>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Montserrat"/>
                <a:ea typeface="Montserrat"/>
                <a:cs typeface="Montserrat"/>
                <a:sym typeface="Montserrat"/>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Montserrat"/>
                <a:ea typeface="Montserrat"/>
                <a:cs typeface="Montserrat"/>
                <a:sym typeface="Montserrat"/>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Montserrat"/>
                <a:ea typeface="Montserrat"/>
                <a:cs typeface="Montserrat"/>
                <a:sym typeface="Montserrat"/>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Montserrat"/>
                <a:ea typeface="Montserrat"/>
                <a:cs typeface="Montserrat"/>
                <a:sym typeface="Montserrat"/>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2" name="Google Shape;12;p17"/>
          <p:cNvSpPr txBox="1"/>
          <p:nvPr>
            <p:ph idx="10" type="dt"/>
          </p:nvPr>
        </p:nvSpPr>
        <p:spPr>
          <a:xfrm>
            <a:off x="723900" y="4767263"/>
            <a:ext cx="1962150" cy="27384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7"/>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7"/>
          <p:cNvSpPr txBox="1"/>
          <p:nvPr>
            <p:ph idx="12" type="sldNum"/>
          </p:nvPr>
        </p:nvSpPr>
        <p:spPr>
          <a:xfrm>
            <a:off x="6457950" y="4767263"/>
            <a:ext cx="1962150"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13.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9.jpg"/><Relationship Id="rId4" Type="http://schemas.openxmlformats.org/officeDocument/2006/relationships/image" Target="../media/image8.jpg"/><Relationship Id="rId5" Type="http://schemas.openxmlformats.org/officeDocument/2006/relationships/image" Target="../media/image1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jpg"/><Relationship Id="rId4" Type="http://schemas.openxmlformats.org/officeDocument/2006/relationships/image" Target="../media/image11.jpg"/><Relationship Id="rId5" Type="http://schemas.openxmlformats.org/officeDocument/2006/relationships/image" Target="../media/image5.jpg"/><Relationship Id="rId6" Type="http://schemas.openxmlformats.org/officeDocument/2006/relationships/hyperlink" Target="http://drive.google.com/file/d/11gGJtXxNY4dsuJJzzF12b0NMKk2zL6DP/view" TargetMode="External"/><Relationship Id="rId7"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
          <p:cNvSpPr/>
          <p:nvPr/>
        </p:nvSpPr>
        <p:spPr>
          <a:xfrm>
            <a:off x="2552024" y="515631"/>
            <a:ext cx="786900" cy="786900"/>
          </a:xfrm>
          <a:prstGeom prst="ellipse">
            <a:avLst/>
          </a:prstGeom>
          <a:solidFill>
            <a:srgbClr val="A3D39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5" name="Google Shape;125;p1"/>
          <p:cNvSpPr txBox="1"/>
          <p:nvPr>
            <p:ph type="ctrTitle"/>
          </p:nvPr>
        </p:nvSpPr>
        <p:spPr>
          <a:xfrm>
            <a:off x="506475" y="1755630"/>
            <a:ext cx="4878000" cy="11481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4800"/>
              <a:buFont typeface="Poiret One"/>
              <a:buNone/>
            </a:pPr>
            <a:r>
              <a:rPr lang="es" sz="5300"/>
              <a:t>Team Overhead</a:t>
            </a:r>
            <a:endParaRPr sz="5300"/>
          </a:p>
        </p:txBody>
      </p:sp>
      <p:sp>
        <p:nvSpPr>
          <p:cNvPr id="126" name="Google Shape;126;p1"/>
          <p:cNvSpPr txBox="1"/>
          <p:nvPr>
            <p:ph idx="1" type="subTitle"/>
          </p:nvPr>
        </p:nvSpPr>
        <p:spPr>
          <a:xfrm>
            <a:off x="723900" y="3244250"/>
            <a:ext cx="4609200" cy="696000"/>
          </a:xfrm>
          <a:prstGeom prst="rect">
            <a:avLst/>
          </a:prstGeom>
          <a:noFill/>
          <a:ln>
            <a:noFill/>
          </a:ln>
        </p:spPr>
        <p:txBody>
          <a:bodyPr anchorCtr="0" anchor="ctr" bIns="45700" lIns="91425" spcFirstLastPara="1" rIns="91425" wrap="square" tIns="45700">
            <a:normAutofit/>
          </a:bodyPr>
          <a:lstStyle/>
          <a:p>
            <a:pPr indent="0" lvl="0" marL="0" rtl="0" algn="l">
              <a:lnSpc>
                <a:spcPct val="115000"/>
              </a:lnSpc>
              <a:spcBef>
                <a:spcPts val="0"/>
              </a:spcBef>
              <a:spcAft>
                <a:spcPts val="0"/>
              </a:spcAft>
              <a:buClr>
                <a:schemeClr val="dk1"/>
              </a:buClr>
              <a:buSzPts val="1600"/>
              <a:buNone/>
            </a:pPr>
            <a:r>
              <a:rPr lang="es"/>
              <a:t>Grace C, Sireesha D, Rehaan K, Pranathi R, Aadi S, Arham S, Ashar S, Nohami Z</a:t>
            </a:r>
            <a:endParaRPr/>
          </a:p>
        </p:txBody>
      </p:sp>
      <p:sp>
        <p:nvSpPr>
          <p:cNvPr id="127" name="Google Shape;127;p1"/>
          <p:cNvSpPr txBox="1"/>
          <p:nvPr/>
        </p:nvSpPr>
        <p:spPr>
          <a:xfrm>
            <a:off x="714894" y="4408909"/>
            <a:ext cx="2009256" cy="182141"/>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rgbClr val="3E4C4C"/>
              </a:buClr>
              <a:buSzPts val="1200"/>
              <a:buFont typeface="Arial"/>
              <a:buNone/>
            </a:pPr>
            <a:r>
              <a:rPr b="0" i="0" lang="es" sz="1200" u="none" cap="none" strike="noStrike">
                <a:solidFill>
                  <a:srgbClr val="3E4C4C"/>
                </a:solidFill>
                <a:latin typeface="Montserrat"/>
                <a:ea typeface="Montserrat"/>
                <a:cs typeface="Montserrat"/>
                <a:sym typeface="Montserrat"/>
              </a:rPr>
              <a:t>Team Overhead</a:t>
            </a:r>
            <a:endParaRPr b="0" i="0" sz="1200" u="none" cap="none" strike="noStrike">
              <a:solidFill>
                <a:srgbClr val="3E4C4C"/>
              </a:solidFill>
              <a:latin typeface="Montserrat"/>
              <a:ea typeface="Montserrat"/>
              <a:cs typeface="Montserrat"/>
              <a:sym typeface="Montserrat"/>
            </a:endParaRPr>
          </a:p>
        </p:txBody>
      </p:sp>
      <p:cxnSp>
        <p:nvCxnSpPr>
          <p:cNvPr id="128" name="Google Shape;128;p1"/>
          <p:cNvCxnSpPr/>
          <p:nvPr/>
        </p:nvCxnSpPr>
        <p:spPr>
          <a:xfrm flipH="1" rot="10800000">
            <a:off x="2709863" y="4583734"/>
            <a:ext cx="5719243" cy="1"/>
          </a:xfrm>
          <a:prstGeom prst="straightConnector1">
            <a:avLst/>
          </a:prstGeom>
          <a:noFill/>
          <a:ln cap="flat" cmpd="sng" w="12700">
            <a:solidFill>
              <a:schemeClr val="dk2"/>
            </a:solidFill>
            <a:prstDash val="solid"/>
            <a:miter lim="800000"/>
            <a:headEnd len="sm" w="sm" type="none"/>
            <a:tailEnd len="sm" w="sm" type="none"/>
          </a:ln>
        </p:spPr>
      </p:cxnSp>
      <p:sp>
        <p:nvSpPr>
          <p:cNvPr id="129" name="Google Shape;129;p1"/>
          <p:cNvSpPr txBox="1"/>
          <p:nvPr/>
        </p:nvSpPr>
        <p:spPr>
          <a:xfrm>
            <a:off x="6048950" y="3893300"/>
            <a:ext cx="200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oiret One"/>
              <a:ea typeface="Poiret One"/>
              <a:cs typeface="Poiret One"/>
              <a:sym typeface="Poiret One"/>
            </a:endParaRPr>
          </a:p>
        </p:txBody>
      </p:sp>
      <p:grpSp>
        <p:nvGrpSpPr>
          <p:cNvPr id="130" name="Google Shape;130;p1"/>
          <p:cNvGrpSpPr/>
          <p:nvPr/>
        </p:nvGrpSpPr>
        <p:grpSpPr>
          <a:xfrm>
            <a:off x="2666205" y="700695"/>
            <a:ext cx="485806" cy="472170"/>
            <a:chOff x="6260100" y="4141325"/>
            <a:chExt cx="299400" cy="362650"/>
          </a:xfrm>
        </p:grpSpPr>
        <p:sp>
          <p:nvSpPr>
            <p:cNvPr id="131" name="Google Shape;131;p1"/>
            <p:cNvSpPr/>
            <p:nvPr/>
          </p:nvSpPr>
          <p:spPr>
            <a:xfrm>
              <a:off x="6260100" y="4141325"/>
              <a:ext cx="299400" cy="362650"/>
            </a:xfrm>
            <a:custGeom>
              <a:rect b="b" l="l" r="r" t="t"/>
              <a:pathLst>
                <a:path extrusionOk="0" h="14506" w="11976">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grpSp>
          <p:nvGrpSpPr>
            <p:cNvPr id="132" name="Google Shape;132;p1"/>
            <p:cNvGrpSpPr/>
            <p:nvPr/>
          </p:nvGrpSpPr>
          <p:grpSpPr>
            <a:xfrm>
              <a:off x="6355250" y="4215575"/>
              <a:ext cx="152075" cy="146425"/>
              <a:chOff x="6355250" y="4215575"/>
              <a:chExt cx="152075" cy="146425"/>
            </a:xfrm>
          </p:grpSpPr>
          <p:sp>
            <p:nvSpPr>
              <p:cNvPr id="133" name="Google Shape;133;p1"/>
              <p:cNvSpPr/>
              <p:nvPr/>
            </p:nvSpPr>
            <p:spPr>
              <a:xfrm>
                <a:off x="6368900" y="4215575"/>
                <a:ext cx="125000" cy="124075"/>
              </a:xfrm>
              <a:custGeom>
                <a:rect b="b" l="l" r="r" t="t"/>
                <a:pathLst>
                  <a:path extrusionOk="0" h="4963" w="500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4" name="Google Shape;134;p1"/>
              <p:cNvSpPr/>
              <p:nvPr/>
            </p:nvSpPr>
            <p:spPr>
              <a:xfrm>
                <a:off x="6426750" y="4338075"/>
                <a:ext cx="10825" cy="23925"/>
              </a:xfrm>
              <a:custGeom>
                <a:rect b="b" l="l" r="r" t="t"/>
                <a:pathLst>
                  <a:path extrusionOk="0" h="957" w="433">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5" name="Google Shape;135;p1"/>
              <p:cNvSpPr/>
              <p:nvPr/>
            </p:nvSpPr>
            <p:spPr>
              <a:xfrm>
                <a:off x="6355250" y="4297175"/>
                <a:ext cx="25775" cy="14725"/>
              </a:xfrm>
              <a:custGeom>
                <a:rect b="b" l="l" r="r" t="t"/>
                <a:pathLst>
                  <a:path extrusionOk="0" h="589" w="1031">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6" name="Google Shape;136;p1"/>
              <p:cNvSpPr/>
              <p:nvPr/>
            </p:nvSpPr>
            <p:spPr>
              <a:xfrm>
                <a:off x="6481000" y="4297125"/>
                <a:ext cx="26325" cy="14900"/>
              </a:xfrm>
              <a:custGeom>
                <a:rect b="b" l="l" r="r" t="t"/>
                <a:pathLst>
                  <a:path extrusionOk="0" h="596" w="1053">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7" name="Google Shape;137;p1"/>
              <p:cNvSpPr/>
              <p:nvPr/>
            </p:nvSpPr>
            <p:spPr>
              <a:xfrm>
                <a:off x="6461475" y="4217300"/>
                <a:ext cx="24300" cy="22800"/>
              </a:xfrm>
              <a:custGeom>
                <a:rect b="b" l="l" r="r" t="t"/>
                <a:pathLst>
                  <a:path extrusionOk="0" h="912" w="972">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sp>
            <p:nvSpPr>
              <p:cNvPr id="138" name="Google Shape;138;p1"/>
              <p:cNvSpPr/>
              <p:nvPr/>
            </p:nvSpPr>
            <p:spPr>
              <a:xfrm>
                <a:off x="6380875" y="4218825"/>
                <a:ext cx="22775" cy="21275"/>
              </a:xfrm>
              <a:custGeom>
                <a:rect b="b" l="l" r="r" t="t"/>
                <a:pathLst>
                  <a:path extrusionOk="0" h="851" w="911">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2"/>
                  </a:solidFill>
                  <a:latin typeface="Arial"/>
                  <a:ea typeface="Arial"/>
                  <a:cs typeface="Arial"/>
                  <a:sym typeface="Arial"/>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pic>
        <p:nvPicPr>
          <p:cNvPr id="261" name="Google Shape;261;p10"/>
          <p:cNvPicPr preferRelativeResize="0"/>
          <p:nvPr/>
        </p:nvPicPr>
        <p:blipFill rotWithShape="1">
          <a:blip r:embed="rId3">
            <a:alphaModFix/>
          </a:blip>
          <a:srcRect b="0" l="0" r="0" t="0"/>
          <a:stretch/>
        </p:blipFill>
        <p:spPr>
          <a:xfrm>
            <a:off x="1836800" y="576475"/>
            <a:ext cx="5922324" cy="4215125"/>
          </a:xfrm>
          <a:prstGeom prst="rect">
            <a:avLst/>
          </a:prstGeom>
          <a:noFill/>
          <a:ln>
            <a:noFill/>
          </a:ln>
        </p:spPr>
      </p:pic>
      <p:sp>
        <p:nvSpPr>
          <p:cNvPr id="262" name="Google Shape;262;p10"/>
          <p:cNvSpPr txBox="1"/>
          <p:nvPr>
            <p:ph type="title"/>
          </p:nvPr>
        </p:nvSpPr>
        <p:spPr>
          <a:xfrm>
            <a:off x="723900" y="187125"/>
            <a:ext cx="7696200" cy="3963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111111"/>
              <a:buNone/>
            </a:pPr>
            <a:r>
              <a:rPr lang="es"/>
              <a:t>Diagram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11"/>
          <p:cNvSpPr txBox="1"/>
          <p:nvPr>
            <p:ph type="title"/>
          </p:nvPr>
        </p:nvSpPr>
        <p:spPr>
          <a:xfrm>
            <a:off x="638025" y="236475"/>
            <a:ext cx="7696200" cy="3963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111111"/>
              <a:buNone/>
            </a:pPr>
            <a:r>
              <a:rPr lang="es"/>
              <a:t>How Would It Work?</a:t>
            </a:r>
            <a:endParaRPr/>
          </a:p>
        </p:txBody>
      </p:sp>
      <p:pic>
        <p:nvPicPr>
          <p:cNvPr id="269" name="Google Shape;269;p11"/>
          <p:cNvPicPr preferRelativeResize="0"/>
          <p:nvPr/>
        </p:nvPicPr>
        <p:blipFill rotWithShape="1">
          <a:blip r:embed="rId3">
            <a:alphaModFix/>
          </a:blip>
          <a:srcRect b="17757" l="24752" r="33745" t="6063"/>
          <a:stretch/>
        </p:blipFill>
        <p:spPr>
          <a:xfrm>
            <a:off x="1052350" y="854125"/>
            <a:ext cx="3770624" cy="3615426"/>
          </a:xfrm>
          <a:prstGeom prst="rect">
            <a:avLst/>
          </a:prstGeom>
          <a:noFill/>
          <a:ln cap="flat" cmpd="sng" w="28575">
            <a:solidFill>
              <a:schemeClr val="dk1"/>
            </a:solidFill>
            <a:prstDash val="solid"/>
            <a:round/>
            <a:headEnd len="sm" w="sm" type="none"/>
            <a:tailEnd len="sm" w="sm" type="none"/>
          </a:ln>
        </p:spPr>
      </p:pic>
      <p:pic>
        <p:nvPicPr>
          <p:cNvPr id="270" name="Google Shape;270;p11"/>
          <p:cNvPicPr preferRelativeResize="0"/>
          <p:nvPr/>
        </p:nvPicPr>
        <p:blipFill rotWithShape="1">
          <a:blip r:embed="rId4">
            <a:alphaModFix/>
          </a:blip>
          <a:srcRect b="0" l="0" r="0" t="0"/>
          <a:stretch/>
        </p:blipFill>
        <p:spPr>
          <a:xfrm>
            <a:off x="5172475" y="847050"/>
            <a:ext cx="3615425" cy="3615425"/>
          </a:xfrm>
          <a:prstGeom prst="rect">
            <a:avLst/>
          </a:prstGeom>
          <a:noFill/>
          <a:ln cap="flat" cmpd="sng" w="28575">
            <a:solidFill>
              <a:schemeClr val="dk1"/>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12"/>
          <p:cNvSpPr/>
          <p:nvPr/>
        </p:nvSpPr>
        <p:spPr>
          <a:xfrm>
            <a:off x="3695200" y="1355725"/>
            <a:ext cx="2832600" cy="2076225"/>
          </a:xfrm>
          <a:prstGeom prst="flowChartProcess">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12"/>
          <p:cNvSpPr/>
          <p:nvPr/>
        </p:nvSpPr>
        <p:spPr>
          <a:xfrm>
            <a:off x="6806515" y="922000"/>
            <a:ext cx="2005878" cy="2649983"/>
          </a:xfrm>
          <a:prstGeom prst="flowChartProcess">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12"/>
          <p:cNvSpPr/>
          <p:nvPr/>
        </p:nvSpPr>
        <p:spPr>
          <a:xfrm>
            <a:off x="166050" y="1176663"/>
            <a:ext cx="3208649" cy="2406458"/>
          </a:xfrm>
          <a:prstGeom prst="flowChartProcess">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12"/>
          <p:cNvSpPr/>
          <p:nvPr/>
        </p:nvSpPr>
        <p:spPr>
          <a:xfrm>
            <a:off x="3151165" y="181350"/>
            <a:ext cx="2832600" cy="762900"/>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79" name="Google Shape;279;p12"/>
          <p:cNvSpPr txBox="1"/>
          <p:nvPr>
            <p:ph type="title"/>
          </p:nvPr>
        </p:nvSpPr>
        <p:spPr>
          <a:xfrm>
            <a:off x="910700" y="370681"/>
            <a:ext cx="7461300" cy="3843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Poiret One"/>
              <a:buNone/>
            </a:pPr>
            <a:r>
              <a:rPr lang="es"/>
              <a:t>User Testing</a:t>
            </a:r>
            <a:endParaRPr/>
          </a:p>
        </p:txBody>
      </p:sp>
      <p:pic>
        <p:nvPicPr>
          <p:cNvPr id="280" name="Google Shape;280;p12"/>
          <p:cNvPicPr preferRelativeResize="0"/>
          <p:nvPr/>
        </p:nvPicPr>
        <p:blipFill rotWithShape="1">
          <a:blip r:embed="rId3">
            <a:alphaModFix/>
          </a:blip>
          <a:srcRect b="0" l="0" r="0" t="0"/>
          <a:stretch/>
        </p:blipFill>
        <p:spPr>
          <a:xfrm>
            <a:off x="436425" y="1322174"/>
            <a:ext cx="3014477" cy="2260819"/>
          </a:xfrm>
          <a:prstGeom prst="rect">
            <a:avLst/>
          </a:prstGeom>
          <a:noFill/>
          <a:ln>
            <a:noFill/>
          </a:ln>
        </p:spPr>
      </p:pic>
      <p:pic>
        <p:nvPicPr>
          <p:cNvPr id="281" name="Google Shape;281;p12"/>
          <p:cNvPicPr preferRelativeResize="0"/>
          <p:nvPr/>
        </p:nvPicPr>
        <p:blipFill rotWithShape="1">
          <a:blip r:embed="rId4">
            <a:alphaModFix/>
          </a:blip>
          <a:srcRect b="0" l="0" r="0" t="0"/>
          <a:stretch/>
        </p:blipFill>
        <p:spPr>
          <a:xfrm>
            <a:off x="7017550" y="1041399"/>
            <a:ext cx="1897932" cy="2530575"/>
          </a:xfrm>
          <a:prstGeom prst="rect">
            <a:avLst/>
          </a:prstGeom>
          <a:noFill/>
          <a:ln>
            <a:noFill/>
          </a:ln>
        </p:spPr>
      </p:pic>
      <p:pic>
        <p:nvPicPr>
          <p:cNvPr id="282" name="Google Shape;282;p12"/>
          <p:cNvPicPr preferRelativeResize="0"/>
          <p:nvPr/>
        </p:nvPicPr>
        <p:blipFill rotWithShape="1">
          <a:blip r:embed="rId5">
            <a:alphaModFix/>
          </a:blip>
          <a:srcRect b="0" l="0" r="0" t="0"/>
          <a:stretch/>
        </p:blipFill>
        <p:spPr>
          <a:xfrm>
            <a:off x="3888174" y="1490675"/>
            <a:ext cx="2768312" cy="207623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3"/>
          <p:cNvSpPr txBox="1"/>
          <p:nvPr>
            <p:ph type="title"/>
          </p:nvPr>
        </p:nvSpPr>
        <p:spPr>
          <a:xfrm>
            <a:off x="723900" y="552450"/>
            <a:ext cx="7696200" cy="3963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111111"/>
              <a:buNone/>
            </a:pPr>
            <a:r>
              <a:rPr lang="es"/>
              <a:t>Testing Feedback From Our Teacher</a:t>
            </a:r>
            <a:endParaRPr/>
          </a:p>
        </p:txBody>
      </p:sp>
      <p:sp>
        <p:nvSpPr>
          <p:cNvPr id="289" name="Google Shape;289;p13"/>
          <p:cNvSpPr txBox="1"/>
          <p:nvPr/>
        </p:nvSpPr>
        <p:spPr>
          <a:xfrm>
            <a:off x="1222500" y="1935800"/>
            <a:ext cx="7003800" cy="21666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Montserrat"/>
                <a:ea typeface="Montserrat"/>
                <a:cs typeface="Montserrat"/>
                <a:sym typeface="Montserrat"/>
              </a:rPr>
              <a:t>“</a:t>
            </a:r>
            <a:r>
              <a:rPr b="0" i="0" lang="es" sz="1800" u="none" cap="none" strike="noStrike">
                <a:solidFill>
                  <a:srgbClr val="222222"/>
                </a:solidFill>
                <a:latin typeface="Montserrat"/>
                <a:ea typeface="Montserrat"/>
                <a:cs typeface="Montserrat"/>
                <a:sym typeface="Montserrat"/>
              </a:rPr>
              <a:t>The prototype worked fairly well and Omar seemed enthusiastic about getting it working even better. His parents and sister were there too and…they also seemed excited…</a:t>
            </a:r>
            <a:r>
              <a:rPr b="0" i="0" lang="es" sz="1800" u="none" cap="none" strike="noStrike">
                <a:solidFill>
                  <a:schemeClr val="dk1"/>
                </a:solidFill>
                <a:latin typeface="Montserrat"/>
                <a:ea typeface="Montserrat"/>
                <a:cs typeface="Montserrat"/>
                <a:sym typeface="Montserrat"/>
              </a:rPr>
              <a:t>”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Poiret One"/>
              <a:ea typeface="Poiret One"/>
              <a:cs typeface="Poiret One"/>
              <a:sym typeface="Poiret One"/>
            </a:endParaRPr>
          </a:p>
        </p:txBody>
      </p:sp>
      <p:sp>
        <p:nvSpPr>
          <p:cNvPr id="290" name="Google Shape;290;p13"/>
          <p:cNvSpPr/>
          <p:nvPr/>
        </p:nvSpPr>
        <p:spPr>
          <a:xfrm>
            <a:off x="7316509" y="161850"/>
            <a:ext cx="786900" cy="78690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291" name="Google Shape;291;p13"/>
          <p:cNvGrpSpPr/>
          <p:nvPr/>
        </p:nvGrpSpPr>
        <p:grpSpPr>
          <a:xfrm>
            <a:off x="7427430" y="313466"/>
            <a:ext cx="565090" cy="483720"/>
            <a:chOff x="1745217" y="1515471"/>
            <a:chExt cx="343269" cy="342505"/>
          </a:xfrm>
        </p:grpSpPr>
        <p:sp>
          <p:nvSpPr>
            <p:cNvPr id="292" name="Google Shape;292;p1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1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1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1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4"/>
          <p:cNvSpPr txBox="1"/>
          <p:nvPr>
            <p:ph type="title"/>
          </p:nvPr>
        </p:nvSpPr>
        <p:spPr>
          <a:xfrm>
            <a:off x="723900" y="552450"/>
            <a:ext cx="7696200" cy="3963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111111"/>
              <a:buNone/>
            </a:pPr>
            <a:r>
              <a:rPr lang="es"/>
              <a:t>Competitor Matrix</a:t>
            </a:r>
            <a:endParaRPr/>
          </a:p>
        </p:txBody>
      </p:sp>
      <p:graphicFrame>
        <p:nvGraphicFramePr>
          <p:cNvPr id="302" name="Google Shape;302;p14"/>
          <p:cNvGraphicFramePr/>
          <p:nvPr/>
        </p:nvGraphicFramePr>
        <p:xfrm>
          <a:off x="563725" y="1269032"/>
          <a:ext cx="3000000" cy="3000000"/>
        </p:xfrm>
        <a:graphic>
          <a:graphicData uri="http://schemas.openxmlformats.org/drawingml/2006/table">
            <a:tbl>
              <a:tblPr bandRow="1" firstRow="1">
                <a:noFill/>
                <a:tableStyleId>{9A6FDAAA-D83E-4590-9EBE-D79AAF15494C}</a:tableStyleId>
              </a:tblPr>
              <a:tblGrid>
                <a:gridCol w="1059050"/>
                <a:gridCol w="1114625"/>
                <a:gridCol w="1114625"/>
                <a:gridCol w="1114625"/>
                <a:gridCol w="1114625"/>
                <a:gridCol w="1216325"/>
                <a:gridCol w="1070700"/>
              </a:tblGrid>
              <a:tr h="68007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Product</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Durable</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Lightweight</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Compact</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Hands-free</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Diverse User Compatibility</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Cost</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r>
              <a:tr h="60847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The OMAR</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$75 USD</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r>
              <a:tr h="61312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WeWalk Cane</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$599 USD</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4072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UltraCane</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$803 USD </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0847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iGlasses</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$143.95 USD</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bl>
          </a:graphicData>
        </a:graphic>
      </p:graphicFrame>
      <p:graphicFrame>
        <p:nvGraphicFramePr>
          <p:cNvPr id="303" name="Google Shape;303;p14"/>
          <p:cNvGraphicFramePr/>
          <p:nvPr/>
        </p:nvGraphicFramePr>
        <p:xfrm>
          <a:off x="716125" y="1421432"/>
          <a:ext cx="3000000" cy="3000000"/>
        </p:xfrm>
        <a:graphic>
          <a:graphicData uri="http://schemas.openxmlformats.org/drawingml/2006/table">
            <a:tbl>
              <a:tblPr bandRow="1" firstRow="1">
                <a:noFill/>
                <a:tableStyleId>{9A6FDAAA-D83E-4590-9EBE-D79AAF15494C}</a:tableStyleId>
              </a:tblPr>
              <a:tblGrid>
                <a:gridCol w="1059050"/>
                <a:gridCol w="1114625"/>
                <a:gridCol w="1114625"/>
                <a:gridCol w="1114625"/>
                <a:gridCol w="1114625"/>
                <a:gridCol w="1216325"/>
                <a:gridCol w="1070700"/>
              </a:tblGrid>
              <a:tr h="68007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Product</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Durable</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Lightweight</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Compact</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Hands-free</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Diverse User Compatibility</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Cost</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r>
              <a:tr h="60847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The OMAR</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$75 USD</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r>
              <a:tr h="61312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WeWalk Cane</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$599 USD</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4072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UltraCane</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$803 USD </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0847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iGlasses</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$143.95 USD</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bl>
          </a:graphicData>
        </a:graphic>
      </p:graphicFrame>
      <p:graphicFrame>
        <p:nvGraphicFramePr>
          <p:cNvPr id="304" name="Google Shape;304;p14"/>
          <p:cNvGraphicFramePr/>
          <p:nvPr/>
        </p:nvGraphicFramePr>
        <p:xfrm>
          <a:off x="868525" y="1573832"/>
          <a:ext cx="3000000" cy="3000000"/>
        </p:xfrm>
        <a:graphic>
          <a:graphicData uri="http://schemas.openxmlformats.org/drawingml/2006/table">
            <a:tbl>
              <a:tblPr bandRow="1" firstRow="1">
                <a:noFill/>
                <a:tableStyleId>{9A6FDAAA-D83E-4590-9EBE-D79AAF15494C}</a:tableStyleId>
              </a:tblPr>
              <a:tblGrid>
                <a:gridCol w="1059050"/>
                <a:gridCol w="1114625"/>
                <a:gridCol w="1114625"/>
                <a:gridCol w="1114625"/>
                <a:gridCol w="1114625"/>
                <a:gridCol w="1216325"/>
                <a:gridCol w="1070700"/>
              </a:tblGrid>
              <a:tr h="68007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Product</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Durable</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Lightweight</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Compact</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Hands-free</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Diverse User Compatibility</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Cost</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r>
              <a:tr h="60847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The OMAR</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$75 USD</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r>
              <a:tr h="61312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WeWalk Cane</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$599 USD</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4072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UltraCane</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$803 USD </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608475">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iGlasses</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a:t>
                      </a:r>
                      <a:endParaRPr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chemeClr val="dk1"/>
                        </a:buClr>
                        <a:buSzPts val="1100"/>
                        <a:buFont typeface="Arial"/>
                        <a:buNone/>
                      </a:pPr>
                      <a:r>
                        <a:rPr b="1" lang="es" sz="1400" u="none" cap="none" strike="noStrike">
                          <a:latin typeface="Poiret One"/>
                          <a:ea typeface="Poiret One"/>
                          <a:cs typeface="Poiret One"/>
                          <a:sym typeface="Poiret One"/>
                        </a:rPr>
                        <a:t>$143.95 USD</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5"/>
          <p:cNvSpPr/>
          <p:nvPr/>
        </p:nvSpPr>
        <p:spPr>
          <a:xfrm>
            <a:off x="6157050" y="3098575"/>
            <a:ext cx="2062800" cy="1019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15"/>
          <p:cNvSpPr/>
          <p:nvPr/>
        </p:nvSpPr>
        <p:spPr>
          <a:xfrm>
            <a:off x="3540600" y="3098575"/>
            <a:ext cx="2062800" cy="1019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5"/>
          <p:cNvSpPr/>
          <p:nvPr/>
        </p:nvSpPr>
        <p:spPr>
          <a:xfrm>
            <a:off x="917875" y="3098575"/>
            <a:ext cx="2062800" cy="1019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15"/>
          <p:cNvSpPr txBox="1"/>
          <p:nvPr>
            <p:ph idx="1" type="body"/>
          </p:nvPr>
        </p:nvSpPr>
        <p:spPr>
          <a:xfrm>
            <a:off x="923850" y="2920302"/>
            <a:ext cx="2063100" cy="14085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1400"/>
              <a:buNone/>
            </a:pPr>
            <a:r>
              <a:rPr lang="es"/>
              <a:t>Fine tune the angle and range </a:t>
            </a:r>
            <a:endParaRPr/>
          </a:p>
        </p:txBody>
      </p:sp>
      <p:sp>
        <p:nvSpPr>
          <p:cNvPr id="313" name="Google Shape;313;p15"/>
          <p:cNvSpPr txBox="1"/>
          <p:nvPr>
            <p:ph idx="2" type="body"/>
          </p:nvPr>
        </p:nvSpPr>
        <p:spPr>
          <a:xfrm>
            <a:off x="3530675" y="2920300"/>
            <a:ext cx="2062800" cy="14085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1400"/>
              <a:buNone/>
            </a:pPr>
            <a:r>
              <a:rPr lang="es"/>
              <a:t>Make components more compact and hide the wiring</a:t>
            </a:r>
            <a:endParaRPr/>
          </a:p>
        </p:txBody>
      </p:sp>
      <p:sp>
        <p:nvSpPr>
          <p:cNvPr id="314" name="Google Shape;314;p15"/>
          <p:cNvSpPr txBox="1"/>
          <p:nvPr>
            <p:ph idx="3" type="body"/>
          </p:nvPr>
        </p:nvSpPr>
        <p:spPr>
          <a:xfrm>
            <a:off x="910152" y="2596925"/>
            <a:ext cx="2063100" cy="3564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200"/>
              <a:buNone/>
            </a:pPr>
            <a:r>
              <a:rPr lang="es"/>
              <a:t>First</a:t>
            </a:r>
            <a:endParaRPr/>
          </a:p>
        </p:txBody>
      </p:sp>
      <p:sp>
        <p:nvSpPr>
          <p:cNvPr id="315" name="Google Shape;315;p15"/>
          <p:cNvSpPr txBox="1"/>
          <p:nvPr>
            <p:ph idx="4" type="body"/>
          </p:nvPr>
        </p:nvSpPr>
        <p:spPr>
          <a:xfrm>
            <a:off x="3537516" y="2587325"/>
            <a:ext cx="2062800" cy="3564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200"/>
              <a:buNone/>
            </a:pPr>
            <a:r>
              <a:rPr lang="es"/>
              <a:t>Second</a:t>
            </a:r>
            <a:endParaRPr/>
          </a:p>
        </p:txBody>
      </p:sp>
      <p:sp>
        <p:nvSpPr>
          <p:cNvPr id="316" name="Google Shape;316;p15"/>
          <p:cNvSpPr txBox="1"/>
          <p:nvPr>
            <p:ph idx="5" type="body"/>
          </p:nvPr>
        </p:nvSpPr>
        <p:spPr>
          <a:xfrm>
            <a:off x="6052800" y="2920300"/>
            <a:ext cx="2283600" cy="14085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1400"/>
              <a:buNone/>
            </a:pPr>
            <a:r>
              <a:rPr lang="es"/>
              <a:t>Add water protection to sensors</a:t>
            </a:r>
            <a:endParaRPr/>
          </a:p>
        </p:txBody>
      </p:sp>
      <p:sp>
        <p:nvSpPr>
          <p:cNvPr id="317" name="Google Shape;317;p15"/>
          <p:cNvSpPr txBox="1"/>
          <p:nvPr>
            <p:ph idx="6" type="body"/>
          </p:nvPr>
        </p:nvSpPr>
        <p:spPr>
          <a:xfrm>
            <a:off x="6150900" y="2588550"/>
            <a:ext cx="2062800" cy="3564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2200"/>
              <a:buNone/>
            </a:pPr>
            <a:r>
              <a:rPr lang="es"/>
              <a:t>Third</a:t>
            </a:r>
            <a:endParaRPr/>
          </a:p>
        </p:txBody>
      </p:sp>
      <p:sp>
        <p:nvSpPr>
          <p:cNvPr id="318" name="Google Shape;318;p15"/>
          <p:cNvSpPr txBox="1"/>
          <p:nvPr>
            <p:ph type="title"/>
          </p:nvPr>
        </p:nvSpPr>
        <p:spPr>
          <a:xfrm>
            <a:off x="723900" y="552450"/>
            <a:ext cx="7696200" cy="39636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Poiret One"/>
              <a:buNone/>
            </a:pPr>
            <a:r>
              <a:rPr lang="es"/>
              <a:t>Next Steps</a:t>
            </a:r>
            <a:endParaRPr/>
          </a:p>
        </p:txBody>
      </p:sp>
      <p:sp>
        <p:nvSpPr>
          <p:cNvPr id="319" name="Google Shape;319;p15"/>
          <p:cNvSpPr/>
          <p:nvPr/>
        </p:nvSpPr>
        <p:spPr>
          <a:xfrm>
            <a:off x="1560489" y="1788253"/>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320" name="Google Shape;320;p15"/>
          <p:cNvGrpSpPr/>
          <p:nvPr/>
        </p:nvGrpSpPr>
        <p:grpSpPr>
          <a:xfrm>
            <a:off x="1751330" y="2031806"/>
            <a:ext cx="408156" cy="299783"/>
            <a:chOff x="1289311" y="2926222"/>
            <a:chExt cx="408156" cy="299783"/>
          </a:xfrm>
        </p:grpSpPr>
        <p:sp>
          <p:nvSpPr>
            <p:cNvPr id="321" name="Google Shape;321;p15"/>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15"/>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3" name="Google Shape;323;p15"/>
          <p:cNvSpPr/>
          <p:nvPr/>
        </p:nvSpPr>
        <p:spPr>
          <a:xfrm>
            <a:off x="4168631" y="1788247"/>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24" name="Google Shape;324;p15"/>
          <p:cNvSpPr/>
          <p:nvPr/>
        </p:nvSpPr>
        <p:spPr>
          <a:xfrm>
            <a:off x="6776746" y="1788265"/>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325" name="Google Shape;325;p15"/>
          <p:cNvGrpSpPr/>
          <p:nvPr/>
        </p:nvGrpSpPr>
        <p:grpSpPr>
          <a:xfrm>
            <a:off x="4404658" y="2014387"/>
            <a:ext cx="334634" cy="334634"/>
            <a:chOff x="4891198" y="2925108"/>
            <a:chExt cx="334634" cy="334634"/>
          </a:xfrm>
        </p:grpSpPr>
        <p:sp>
          <p:nvSpPr>
            <p:cNvPr id="326" name="Google Shape;326;p1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1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1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1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1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1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1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4" name="Google Shape;334;p15"/>
          <p:cNvGrpSpPr/>
          <p:nvPr/>
        </p:nvGrpSpPr>
        <p:grpSpPr>
          <a:xfrm>
            <a:off x="7044142" y="2003396"/>
            <a:ext cx="300897" cy="356627"/>
            <a:chOff x="8020159" y="1516551"/>
            <a:chExt cx="300897" cy="356627"/>
          </a:xfrm>
        </p:grpSpPr>
        <p:sp>
          <p:nvSpPr>
            <p:cNvPr id="335" name="Google Shape;335;p15"/>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15"/>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15"/>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15"/>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15"/>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0" name="Google Shape;340;p15"/>
          <p:cNvSpPr/>
          <p:nvPr/>
        </p:nvSpPr>
        <p:spPr>
          <a:xfrm>
            <a:off x="5815406" y="357184"/>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341" name="Google Shape;341;p15"/>
          <p:cNvGrpSpPr/>
          <p:nvPr/>
        </p:nvGrpSpPr>
        <p:grpSpPr>
          <a:xfrm>
            <a:off x="6041533" y="583312"/>
            <a:ext cx="334634" cy="334634"/>
            <a:chOff x="4891198" y="2925108"/>
            <a:chExt cx="334634" cy="334634"/>
          </a:xfrm>
        </p:grpSpPr>
        <p:sp>
          <p:nvSpPr>
            <p:cNvPr id="342" name="Google Shape;342;p1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1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1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1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1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1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16"/>
          <p:cNvSpPr txBox="1"/>
          <p:nvPr/>
        </p:nvSpPr>
        <p:spPr>
          <a:xfrm>
            <a:off x="1361550" y="940200"/>
            <a:ext cx="6420900" cy="3263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0"/>
              <a:buFont typeface="Arial"/>
              <a:buNone/>
            </a:pPr>
            <a:r>
              <a:rPr b="1" i="0" lang="es" sz="10000" u="none" cap="none" strike="noStrike">
                <a:solidFill>
                  <a:srgbClr val="000000"/>
                </a:solidFill>
                <a:latin typeface="Poiret One"/>
                <a:ea typeface="Poiret One"/>
                <a:cs typeface="Poiret One"/>
                <a:sym typeface="Poiret One"/>
              </a:rPr>
              <a:t>THANK YOU!</a:t>
            </a:r>
            <a:endParaRPr b="1" i="0" sz="10000" u="none" cap="none" strike="noStrike">
              <a:solidFill>
                <a:srgbClr val="000000"/>
              </a:solidFill>
              <a:latin typeface="Poiret One"/>
              <a:ea typeface="Poiret One"/>
              <a:cs typeface="Poiret One"/>
              <a:sym typeface="Poiret On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
          <p:cNvSpPr txBox="1"/>
          <p:nvPr>
            <p:ph type="title"/>
          </p:nvPr>
        </p:nvSpPr>
        <p:spPr>
          <a:xfrm>
            <a:off x="618525" y="333200"/>
            <a:ext cx="3200400" cy="1544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000"/>
              <a:buFont typeface="Poiret One"/>
              <a:buNone/>
            </a:pPr>
            <a:r>
              <a:rPr lang="es" sz="3900"/>
              <a:t>Community   Partner</a:t>
            </a:r>
            <a:endParaRPr sz="3900"/>
          </a:p>
        </p:txBody>
      </p:sp>
      <p:sp>
        <p:nvSpPr>
          <p:cNvPr id="144" name="Google Shape;144;p2"/>
          <p:cNvSpPr txBox="1"/>
          <p:nvPr>
            <p:ph idx="1" type="body"/>
          </p:nvPr>
        </p:nvSpPr>
        <p:spPr>
          <a:xfrm>
            <a:off x="618525" y="2246500"/>
            <a:ext cx="3124200" cy="1334100"/>
          </a:xfrm>
          <a:prstGeom prst="rect">
            <a:avLst/>
          </a:prstGeom>
          <a:noFill/>
          <a:ln>
            <a:noFill/>
          </a:ln>
        </p:spPr>
        <p:txBody>
          <a:bodyPr anchorCtr="0" anchor="ctr" bIns="45700" lIns="91425" spcFirstLastPara="1" rIns="91425" wrap="square" tIns="45700">
            <a:spAutoFit/>
          </a:bodyPr>
          <a:lstStyle/>
          <a:p>
            <a:pPr indent="0" lvl="0" marL="0" rtl="0" algn="l">
              <a:lnSpc>
                <a:spcPct val="150000"/>
              </a:lnSpc>
              <a:spcBef>
                <a:spcPts val="0"/>
              </a:spcBef>
              <a:spcAft>
                <a:spcPts val="0"/>
              </a:spcAft>
              <a:buSzPts val="1600"/>
              <a:buNone/>
            </a:pPr>
            <a:r>
              <a:rPr lang="es" sz="2750">
                <a:solidFill>
                  <a:srgbClr val="26303D"/>
                </a:solidFill>
              </a:rPr>
              <a:t>Meet </a:t>
            </a:r>
            <a:r>
              <a:rPr b="1" lang="es" sz="2750">
                <a:solidFill>
                  <a:schemeClr val="lt2"/>
                </a:solidFill>
              </a:rPr>
              <a:t>Omar</a:t>
            </a:r>
            <a:r>
              <a:rPr lang="es" sz="2750">
                <a:solidFill>
                  <a:srgbClr val="26303D"/>
                </a:solidFill>
              </a:rPr>
              <a:t>!</a:t>
            </a:r>
            <a:endParaRPr sz="2750">
              <a:solidFill>
                <a:srgbClr val="26303D"/>
              </a:solidFill>
            </a:endParaRPr>
          </a:p>
          <a:p>
            <a:pPr indent="0" lvl="0" marL="0" rtl="0" algn="l">
              <a:lnSpc>
                <a:spcPct val="90000"/>
              </a:lnSpc>
              <a:spcBef>
                <a:spcPts val="800"/>
              </a:spcBef>
              <a:spcAft>
                <a:spcPts val="0"/>
              </a:spcAft>
              <a:buSzPts val="1600"/>
              <a:buNone/>
            </a:pPr>
            <a:r>
              <a:t/>
            </a:r>
            <a:endParaRPr sz="1400">
              <a:solidFill>
                <a:srgbClr val="26303D"/>
              </a:solidFill>
            </a:endParaRPr>
          </a:p>
          <a:p>
            <a:pPr indent="0" lvl="0" marL="0" rtl="0" algn="l">
              <a:lnSpc>
                <a:spcPct val="90000"/>
              </a:lnSpc>
              <a:spcBef>
                <a:spcPts val="800"/>
              </a:spcBef>
              <a:spcAft>
                <a:spcPts val="0"/>
              </a:spcAft>
              <a:buClr>
                <a:schemeClr val="dk1"/>
              </a:buClr>
              <a:buSzPts val="1600"/>
              <a:buNone/>
            </a:pPr>
            <a:r>
              <a:t/>
            </a:r>
            <a:endParaRPr sz="1500"/>
          </a:p>
        </p:txBody>
      </p:sp>
      <p:pic>
        <p:nvPicPr>
          <p:cNvPr id="145" name="Google Shape;145;p2"/>
          <p:cNvPicPr preferRelativeResize="0"/>
          <p:nvPr/>
        </p:nvPicPr>
        <p:blipFill rotWithShape="1">
          <a:blip r:embed="rId3">
            <a:alphaModFix/>
          </a:blip>
          <a:srcRect b="0" l="0" r="0" t="0"/>
          <a:stretch/>
        </p:blipFill>
        <p:spPr>
          <a:xfrm>
            <a:off x="5026751" y="287599"/>
            <a:ext cx="3021600" cy="4031100"/>
          </a:xfrm>
          <a:prstGeom prst="round2SameRect">
            <a:avLst>
              <a:gd fmla="val 16667" name="adj1"/>
              <a:gd fmla="val 0" name="adj2"/>
            </a:avLst>
          </a:prstGeom>
          <a:noFill/>
          <a:ln>
            <a:noFill/>
          </a:ln>
        </p:spPr>
      </p:pic>
      <p:sp>
        <p:nvSpPr>
          <p:cNvPr id="146" name="Google Shape;146;p2"/>
          <p:cNvSpPr txBox="1"/>
          <p:nvPr/>
        </p:nvSpPr>
        <p:spPr>
          <a:xfrm>
            <a:off x="5584900" y="4868750"/>
            <a:ext cx="1446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
          <p:cNvSpPr/>
          <p:nvPr/>
        </p:nvSpPr>
        <p:spPr>
          <a:xfrm>
            <a:off x="2739900" y="324925"/>
            <a:ext cx="3664200" cy="1248000"/>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3" name="Google Shape;153;p3"/>
          <p:cNvSpPr txBox="1"/>
          <p:nvPr>
            <p:ph idx="4294967295" type="title"/>
          </p:nvPr>
        </p:nvSpPr>
        <p:spPr>
          <a:xfrm>
            <a:off x="0" y="378931"/>
            <a:ext cx="9144000" cy="1140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Poiret One"/>
              <a:buNone/>
            </a:pPr>
            <a:r>
              <a:rPr lang="es" sz="4600"/>
              <a:t>The Problem</a:t>
            </a:r>
            <a:endParaRPr sz="4600"/>
          </a:p>
        </p:txBody>
      </p:sp>
      <p:grpSp>
        <p:nvGrpSpPr>
          <p:cNvPr id="154" name="Google Shape;154;p3"/>
          <p:cNvGrpSpPr/>
          <p:nvPr/>
        </p:nvGrpSpPr>
        <p:grpSpPr>
          <a:xfrm>
            <a:off x="733210" y="2166919"/>
            <a:ext cx="655481" cy="1792694"/>
            <a:chOff x="3343310" y="4475555"/>
            <a:chExt cx="127717" cy="316753"/>
          </a:xfrm>
        </p:grpSpPr>
        <p:sp>
          <p:nvSpPr>
            <p:cNvPr id="155" name="Google Shape;155;p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56" name="Google Shape;156;p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 name="Google Shape;157;p3"/>
          <p:cNvGrpSpPr/>
          <p:nvPr/>
        </p:nvGrpSpPr>
        <p:grpSpPr>
          <a:xfrm>
            <a:off x="5619827" y="2189333"/>
            <a:ext cx="704626" cy="1747874"/>
            <a:chOff x="3343310" y="4475555"/>
            <a:chExt cx="127717" cy="316753"/>
          </a:xfrm>
        </p:grpSpPr>
        <p:sp>
          <p:nvSpPr>
            <p:cNvPr id="158" name="Google Shape;158;p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59" name="Google Shape;159;p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 name="Google Shape;160;p3"/>
          <p:cNvGrpSpPr/>
          <p:nvPr/>
        </p:nvGrpSpPr>
        <p:grpSpPr>
          <a:xfrm>
            <a:off x="6487502" y="2189333"/>
            <a:ext cx="704626" cy="1747874"/>
            <a:chOff x="3343310" y="4475555"/>
            <a:chExt cx="127717" cy="316753"/>
          </a:xfrm>
        </p:grpSpPr>
        <p:sp>
          <p:nvSpPr>
            <p:cNvPr id="161" name="Google Shape;161;p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62" name="Google Shape;162;p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 name="Google Shape;163;p3"/>
          <p:cNvGrpSpPr/>
          <p:nvPr/>
        </p:nvGrpSpPr>
        <p:grpSpPr>
          <a:xfrm>
            <a:off x="7355176" y="2189333"/>
            <a:ext cx="704626" cy="1747874"/>
            <a:chOff x="3343310" y="4475555"/>
            <a:chExt cx="127717" cy="316753"/>
          </a:xfrm>
        </p:grpSpPr>
        <p:sp>
          <p:nvSpPr>
            <p:cNvPr id="164" name="Google Shape;164;p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65" name="Google Shape;165;p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 name="Google Shape;166;p3"/>
          <p:cNvGrpSpPr/>
          <p:nvPr/>
        </p:nvGrpSpPr>
        <p:grpSpPr>
          <a:xfrm>
            <a:off x="1557960" y="2166919"/>
            <a:ext cx="655481" cy="1792694"/>
            <a:chOff x="3343310" y="4475555"/>
            <a:chExt cx="127717" cy="316753"/>
          </a:xfrm>
        </p:grpSpPr>
        <p:sp>
          <p:nvSpPr>
            <p:cNvPr id="167" name="Google Shape;167;p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68" name="Google Shape;168;p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 name="Google Shape;169;p3"/>
          <p:cNvGrpSpPr/>
          <p:nvPr/>
        </p:nvGrpSpPr>
        <p:grpSpPr>
          <a:xfrm>
            <a:off x="3016790" y="2189320"/>
            <a:ext cx="704626" cy="1747874"/>
            <a:chOff x="3343310" y="4475555"/>
            <a:chExt cx="127717" cy="316753"/>
          </a:xfrm>
        </p:grpSpPr>
        <p:sp>
          <p:nvSpPr>
            <p:cNvPr id="170" name="Google Shape;170;p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71" name="Google Shape;171;p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 name="Google Shape;172;p3"/>
          <p:cNvGrpSpPr/>
          <p:nvPr/>
        </p:nvGrpSpPr>
        <p:grpSpPr>
          <a:xfrm>
            <a:off x="3884464" y="2189320"/>
            <a:ext cx="704626" cy="1747874"/>
            <a:chOff x="3343310" y="4475555"/>
            <a:chExt cx="127717" cy="316753"/>
          </a:xfrm>
        </p:grpSpPr>
        <p:sp>
          <p:nvSpPr>
            <p:cNvPr id="173" name="Google Shape;173;p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74" name="Google Shape;174;p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 name="Google Shape;175;p3"/>
          <p:cNvGrpSpPr/>
          <p:nvPr/>
        </p:nvGrpSpPr>
        <p:grpSpPr>
          <a:xfrm>
            <a:off x="4752138" y="2189320"/>
            <a:ext cx="704626" cy="1747874"/>
            <a:chOff x="3343310" y="4475555"/>
            <a:chExt cx="127717" cy="316753"/>
          </a:xfrm>
        </p:grpSpPr>
        <p:sp>
          <p:nvSpPr>
            <p:cNvPr id="176" name="Google Shape;176;p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s"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77" name="Google Shape;177;p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par>
                                <p:cTn fill="hold" nodeType="with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par>
                                <p:cTn fill="hold" nodeType="with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par>
                                <p:cTn fill="hold" nodeType="with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par>
                                <p:cTn fill="hold" nodeType="with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par>
                                <p:cTn fill="hold" nodeType="with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p4"/>
          <p:cNvSpPr/>
          <p:nvPr/>
        </p:nvSpPr>
        <p:spPr>
          <a:xfrm>
            <a:off x="6666559" y="129050"/>
            <a:ext cx="786900" cy="78690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3" name="Google Shape;183;p4"/>
          <p:cNvSpPr txBox="1"/>
          <p:nvPr>
            <p:ph type="title"/>
          </p:nvPr>
        </p:nvSpPr>
        <p:spPr>
          <a:xfrm>
            <a:off x="723900" y="552450"/>
            <a:ext cx="7696200" cy="3963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Poiret One"/>
              <a:buNone/>
            </a:pPr>
            <a:r>
              <a:rPr lang="es"/>
              <a:t>Quotes</a:t>
            </a:r>
            <a:endParaRPr/>
          </a:p>
        </p:txBody>
      </p:sp>
      <p:sp>
        <p:nvSpPr>
          <p:cNvPr id="184" name="Google Shape;184;p4"/>
          <p:cNvSpPr txBox="1"/>
          <p:nvPr/>
        </p:nvSpPr>
        <p:spPr>
          <a:xfrm>
            <a:off x="571075" y="2614150"/>
            <a:ext cx="3721200" cy="1885500"/>
          </a:xfrm>
          <a:prstGeom prst="rect">
            <a:avLst/>
          </a:prstGeom>
          <a:noFill/>
          <a:ln>
            <a:noFill/>
          </a:ln>
        </p:spPr>
        <p:txBody>
          <a:bodyPr anchorCtr="0" anchor="ctr" bIns="91425" lIns="91425" spcFirstLastPara="1" rIns="91425" wrap="square" tIns="91425">
            <a:spAutoFit/>
          </a:bodyPr>
          <a:lstStyle/>
          <a:p>
            <a:pPr indent="0" lvl="0" marL="0" marR="0" rtl="0" algn="l">
              <a:lnSpc>
                <a:spcPct val="150000"/>
              </a:lnSpc>
              <a:spcBef>
                <a:spcPts val="1000"/>
              </a:spcBef>
              <a:spcAft>
                <a:spcPts val="0"/>
              </a:spcAft>
              <a:buClr>
                <a:schemeClr val="dk1"/>
              </a:buClr>
              <a:buSzPts val="1100"/>
              <a:buFont typeface="Arial"/>
              <a:buNone/>
            </a:pPr>
            <a:r>
              <a:rPr b="0" i="0" lang="es" sz="1300" u="none" cap="none" strike="noStrike">
                <a:solidFill>
                  <a:schemeClr val="dk1"/>
                </a:solidFill>
                <a:latin typeface="Montserrat"/>
                <a:ea typeface="Montserrat"/>
                <a:cs typeface="Montserrat"/>
                <a:sym typeface="Montserrat"/>
              </a:rPr>
              <a:t>“I . . . have to know when I’m walking, obviously you guys know there are branches sticking out of trees, signs above eye level, that obviously my cane is not going to feel, because the cane is on the ground. “</a:t>
            </a:r>
            <a:endParaRPr b="0" i="0" sz="1300" u="none" cap="none" strike="noStrike">
              <a:solidFill>
                <a:schemeClr val="dk1"/>
              </a:solidFill>
              <a:latin typeface="Montserrat"/>
              <a:ea typeface="Montserrat"/>
              <a:cs typeface="Montserrat"/>
              <a:sym typeface="Montserrat"/>
            </a:endParaRPr>
          </a:p>
        </p:txBody>
      </p:sp>
      <p:sp>
        <p:nvSpPr>
          <p:cNvPr id="185" name="Google Shape;185;p4"/>
          <p:cNvSpPr txBox="1"/>
          <p:nvPr/>
        </p:nvSpPr>
        <p:spPr>
          <a:xfrm>
            <a:off x="4791576" y="2614150"/>
            <a:ext cx="3721200" cy="1285200"/>
          </a:xfrm>
          <a:prstGeom prst="rect">
            <a:avLst/>
          </a:prstGeom>
          <a:noFill/>
          <a:ln>
            <a:noFill/>
          </a:ln>
        </p:spPr>
        <p:txBody>
          <a:bodyPr anchorCtr="0" anchor="ctr" bIns="91425" lIns="91425" spcFirstLastPara="1" rIns="91425" wrap="square" tIns="91425">
            <a:spAutoFit/>
          </a:bodyPr>
          <a:lstStyle/>
          <a:p>
            <a:pPr indent="0" lvl="0" marL="0" marR="0" rtl="0" algn="l">
              <a:lnSpc>
                <a:spcPct val="150000"/>
              </a:lnSpc>
              <a:spcBef>
                <a:spcPts val="1000"/>
              </a:spcBef>
              <a:spcAft>
                <a:spcPts val="0"/>
              </a:spcAft>
              <a:buClr>
                <a:schemeClr val="dk1"/>
              </a:buClr>
              <a:buSzPts val="1100"/>
              <a:buFont typeface="Arial"/>
              <a:buNone/>
            </a:pPr>
            <a:r>
              <a:rPr b="0" i="0" lang="es" sz="1300" u="none" cap="none" strike="noStrike">
                <a:solidFill>
                  <a:schemeClr val="dk1"/>
                </a:solidFill>
                <a:latin typeface="Montserrat"/>
                <a:ea typeface="Montserrat"/>
                <a:cs typeface="Montserrat"/>
                <a:sym typeface="Montserrat"/>
              </a:rPr>
              <a:t>“Sometimes we [the visually impaired] use our hand, but we might not know that something is there, so that is something else we sometimes have to deal with…”</a:t>
            </a:r>
            <a:endParaRPr b="0" i="0" sz="1300" u="none" cap="none" strike="noStrike">
              <a:solidFill>
                <a:schemeClr val="dk1"/>
              </a:solidFill>
              <a:latin typeface="Montserrat"/>
              <a:ea typeface="Montserrat"/>
              <a:cs typeface="Montserrat"/>
              <a:sym typeface="Montserrat"/>
            </a:endParaRPr>
          </a:p>
        </p:txBody>
      </p:sp>
      <p:sp>
        <p:nvSpPr>
          <p:cNvPr id="186" name="Google Shape;186;p4"/>
          <p:cNvSpPr/>
          <p:nvPr/>
        </p:nvSpPr>
        <p:spPr>
          <a:xfrm>
            <a:off x="1735663" y="1749490"/>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chemeClr val="lt1"/>
                </a:solidFill>
                <a:latin typeface="Calibri"/>
                <a:ea typeface="Calibri"/>
                <a:cs typeface="Calibri"/>
                <a:sym typeface="Calibri"/>
              </a:rPr>
              <a:t> </a:t>
            </a:r>
            <a:endParaRPr b="0" i="0" sz="1800" u="none" cap="none" strike="noStrike">
              <a:solidFill>
                <a:schemeClr val="lt1"/>
              </a:solidFill>
              <a:latin typeface="Calibri"/>
              <a:ea typeface="Calibri"/>
              <a:cs typeface="Calibri"/>
              <a:sym typeface="Calibri"/>
            </a:endParaRPr>
          </a:p>
        </p:txBody>
      </p:sp>
      <p:grpSp>
        <p:nvGrpSpPr>
          <p:cNvPr id="187" name="Google Shape;187;p4"/>
          <p:cNvGrpSpPr/>
          <p:nvPr/>
        </p:nvGrpSpPr>
        <p:grpSpPr>
          <a:xfrm>
            <a:off x="571074" y="3863565"/>
            <a:ext cx="321769" cy="277812"/>
            <a:chOff x="1327676" y="2942692"/>
            <a:chExt cx="321769" cy="277812"/>
          </a:xfrm>
        </p:grpSpPr>
        <p:sp>
          <p:nvSpPr>
            <p:cNvPr id="188" name="Google Shape;188;p4"/>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4"/>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4"/>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4"/>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2" name="Google Shape;192;p4"/>
          <p:cNvGrpSpPr/>
          <p:nvPr/>
        </p:nvGrpSpPr>
        <p:grpSpPr>
          <a:xfrm>
            <a:off x="1920788" y="1980155"/>
            <a:ext cx="416649" cy="325597"/>
            <a:chOff x="5626763" y="2013829"/>
            <a:chExt cx="351722" cy="274788"/>
          </a:xfrm>
        </p:grpSpPr>
        <p:sp>
          <p:nvSpPr>
            <p:cNvPr id="193" name="Google Shape;193;p4"/>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4"/>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4"/>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4"/>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4"/>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4"/>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4"/>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4"/>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4"/>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4"/>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3" name="Google Shape;203;p4"/>
          <p:cNvSpPr/>
          <p:nvPr/>
        </p:nvSpPr>
        <p:spPr>
          <a:xfrm>
            <a:off x="6051838" y="1749500"/>
            <a:ext cx="786900" cy="78690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4" name="Google Shape;204;p4"/>
          <p:cNvSpPr/>
          <p:nvPr/>
        </p:nvSpPr>
        <p:spPr>
          <a:xfrm>
            <a:off x="6255869" y="1962368"/>
            <a:ext cx="378850" cy="361125"/>
          </a:xfrm>
          <a:custGeom>
            <a:rect b="b" l="l" r="r" t="t"/>
            <a:pathLst>
              <a:path extrusionOk="0" h="14445" w="15154">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5" name="Google Shape;205;p4"/>
          <p:cNvGrpSpPr/>
          <p:nvPr/>
        </p:nvGrpSpPr>
        <p:grpSpPr>
          <a:xfrm>
            <a:off x="6777480" y="280666"/>
            <a:ext cx="565090" cy="483720"/>
            <a:chOff x="1745217" y="1515471"/>
            <a:chExt cx="343269" cy="342505"/>
          </a:xfrm>
        </p:grpSpPr>
        <p:sp>
          <p:nvSpPr>
            <p:cNvPr id="206" name="Google Shape;206;p4"/>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4"/>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4"/>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4"/>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5"/>
          <p:cNvSpPr txBox="1"/>
          <p:nvPr>
            <p:ph type="title"/>
          </p:nvPr>
        </p:nvSpPr>
        <p:spPr>
          <a:xfrm>
            <a:off x="723900" y="552450"/>
            <a:ext cx="7696200" cy="3963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111111"/>
              <a:buNone/>
            </a:pPr>
            <a:r>
              <a:rPr lang="es"/>
              <a:t>Considered Solutions</a:t>
            </a:r>
            <a:endParaRPr/>
          </a:p>
        </p:txBody>
      </p:sp>
      <p:graphicFrame>
        <p:nvGraphicFramePr>
          <p:cNvPr id="216" name="Google Shape;216;p5"/>
          <p:cNvGraphicFramePr/>
          <p:nvPr/>
        </p:nvGraphicFramePr>
        <p:xfrm>
          <a:off x="764875" y="1187368"/>
          <a:ext cx="3000000" cy="3000000"/>
        </p:xfrm>
        <a:graphic>
          <a:graphicData uri="http://schemas.openxmlformats.org/drawingml/2006/table">
            <a:tbl>
              <a:tblPr bandRow="1" firstRow="1">
                <a:noFill/>
                <a:tableStyleId>{9A6FDAAA-D83E-4590-9EBE-D79AAF15494C}</a:tableStyleId>
              </a:tblPr>
              <a:tblGrid>
                <a:gridCol w="3911975"/>
                <a:gridCol w="4117225"/>
              </a:tblGrid>
              <a:tr h="621725">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Product</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s" sz="1400" u="none" cap="none" strike="noStrike">
                          <a:latin typeface="Poiret One"/>
                          <a:ea typeface="Poiret One"/>
                          <a:cs typeface="Poiret One"/>
                          <a:sym typeface="Poiret One"/>
                        </a:rPr>
                        <a:t>Explanation </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dk2"/>
                    </a:solidFill>
                  </a:tcPr>
                </a:tc>
              </a:tr>
              <a:tr h="864700">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Overhead Movement Alarm Radar (Hat)</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c>
                  <a:txBody>
                    <a:bodyPr/>
                    <a:lstStyle/>
                    <a:p>
                      <a:pPr indent="-304800" lvl="0" marL="457200" marR="0" rtl="0" algn="l">
                        <a:lnSpc>
                          <a:spcPct val="115000"/>
                        </a:lnSpc>
                        <a:spcBef>
                          <a:spcPts val="0"/>
                        </a:spcBef>
                        <a:spcAft>
                          <a:spcPts val="0"/>
                        </a:spcAft>
                        <a:buClr>
                          <a:srgbClr val="000000"/>
                        </a:buClr>
                        <a:buSzPts val="1200"/>
                        <a:buFont typeface="Poiret One"/>
                        <a:buChar char="●"/>
                      </a:pPr>
                      <a:r>
                        <a:rPr b="1" lang="es" sz="1200" u="none" cap="none" strike="noStrike">
                          <a:latin typeface="Poiret One"/>
                          <a:ea typeface="Poiret One"/>
                          <a:cs typeface="Poiret One"/>
                          <a:sym typeface="Poiret One"/>
                        </a:rPr>
                        <a:t>Practical</a:t>
                      </a:r>
                      <a:endParaRPr b="1" sz="1200" u="none" cap="none" strike="noStrike">
                        <a:latin typeface="Poiret One"/>
                        <a:ea typeface="Poiret One"/>
                        <a:cs typeface="Poiret One"/>
                        <a:sym typeface="Poiret One"/>
                      </a:endParaRPr>
                    </a:p>
                    <a:p>
                      <a:pPr indent="-304800" lvl="0" marL="457200" marR="0" rtl="0" algn="l">
                        <a:lnSpc>
                          <a:spcPct val="115000"/>
                        </a:lnSpc>
                        <a:spcBef>
                          <a:spcPts val="0"/>
                        </a:spcBef>
                        <a:spcAft>
                          <a:spcPts val="0"/>
                        </a:spcAft>
                        <a:buClr>
                          <a:srgbClr val="000000"/>
                        </a:buClr>
                        <a:buSzPts val="1200"/>
                        <a:buFont typeface="Poiret One"/>
                        <a:buChar char="●"/>
                      </a:pPr>
                      <a:r>
                        <a:rPr b="1" lang="es" sz="1200" u="none" cap="none" strike="noStrike">
                          <a:latin typeface="Poiret One"/>
                          <a:ea typeface="Poiret One"/>
                          <a:cs typeface="Poiret One"/>
                          <a:sym typeface="Poiret One"/>
                        </a:rPr>
                        <a:t>Portable </a:t>
                      </a:r>
                      <a:endParaRPr b="1" sz="1200" u="none" cap="none" strike="noStrike">
                        <a:latin typeface="Poiret One"/>
                        <a:ea typeface="Poiret One"/>
                        <a:cs typeface="Poiret One"/>
                        <a:sym typeface="Poiret One"/>
                      </a:endParaRPr>
                    </a:p>
                    <a:p>
                      <a:pPr indent="-304800" lvl="0" marL="457200" marR="0" rtl="0" algn="l">
                        <a:lnSpc>
                          <a:spcPct val="115000"/>
                        </a:lnSpc>
                        <a:spcBef>
                          <a:spcPts val="0"/>
                        </a:spcBef>
                        <a:spcAft>
                          <a:spcPts val="0"/>
                        </a:spcAft>
                        <a:buClr>
                          <a:srgbClr val="000000"/>
                        </a:buClr>
                        <a:buSzPts val="1200"/>
                        <a:buFont typeface="Poiret One"/>
                        <a:buChar char="●"/>
                      </a:pPr>
                      <a:r>
                        <a:rPr b="1" lang="es" sz="1200" u="none" cap="none" strike="noStrike">
                          <a:latin typeface="Poiret One"/>
                          <a:ea typeface="Poiret One"/>
                          <a:cs typeface="Poiret One"/>
                          <a:sym typeface="Poiret One"/>
                        </a:rPr>
                        <a:t>Hard to integrate certain components in the hat</a:t>
                      </a:r>
                      <a:endParaRPr b="1" sz="12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6AA84F"/>
                    </a:solidFill>
                  </a:tcPr>
                </a:tc>
              </a:tr>
              <a:tr h="864700">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Built-In GPS or Voice Assistant Attachment</a:t>
                      </a:r>
                      <a:endParaRPr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304800" lvl="0" marL="457200" marR="0" rtl="0" algn="l">
                        <a:lnSpc>
                          <a:spcPct val="115000"/>
                        </a:lnSpc>
                        <a:spcBef>
                          <a:spcPts val="0"/>
                        </a:spcBef>
                        <a:spcAft>
                          <a:spcPts val="0"/>
                        </a:spcAft>
                        <a:buClr>
                          <a:srgbClr val="000000"/>
                        </a:buClr>
                        <a:buSzPts val="1200"/>
                        <a:buFont typeface="Poiret One"/>
                        <a:buChar char="●"/>
                      </a:pPr>
                      <a:r>
                        <a:rPr b="1" lang="es" sz="1200" u="none" cap="none" strike="noStrike">
                          <a:latin typeface="Poiret One"/>
                          <a:ea typeface="Poiret One"/>
                          <a:cs typeface="Poiret One"/>
                          <a:sym typeface="Poiret One"/>
                        </a:rPr>
                        <a:t>Portable</a:t>
                      </a:r>
                      <a:endParaRPr b="1" sz="1200" u="none" cap="none" strike="noStrike">
                        <a:latin typeface="Poiret One"/>
                        <a:ea typeface="Poiret One"/>
                        <a:cs typeface="Poiret One"/>
                        <a:sym typeface="Poiret One"/>
                      </a:endParaRPr>
                    </a:p>
                    <a:p>
                      <a:pPr indent="-304800" lvl="0" marL="457200" marR="0" rtl="0" algn="l">
                        <a:lnSpc>
                          <a:spcPct val="115000"/>
                        </a:lnSpc>
                        <a:spcBef>
                          <a:spcPts val="0"/>
                        </a:spcBef>
                        <a:spcAft>
                          <a:spcPts val="0"/>
                        </a:spcAft>
                        <a:buClr>
                          <a:srgbClr val="000000"/>
                        </a:buClr>
                        <a:buSzPts val="1200"/>
                        <a:buFont typeface="Poiret One"/>
                        <a:buChar char="●"/>
                      </a:pPr>
                      <a:r>
                        <a:rPr b="1" lang="es" sz="1200" u="none" cap="none" strike="noStrike">
                          <a:latin typeface="Poiret One"/>
                          <a:ea typeface="Poiret One"/>
                          <a:cs typeface="Poiret One"/>
                          <a:sym typeface="Poiret One"/>
                        </a:rPr>
                        <a:t>User-friendly</a:t>
                      </a:r>
                      <a:endParaRPr b="1" sz="1200" u="none" cap="none" strike="noStrike">
                        <a:latin typeface="Poiret One"/>
                        <a:ea typeface="Poiret One"/>
                        <a:cs typeface="Poiret One"/>
                        <a:sym typeface="Poiret One"/>
                      </a:endParaRPr>
                    </a:p>
                    <a:p>
                      <a:pPr indent="-304800" lvl="0" marL="457200" marR="0" rtl="0" algn="l">
                        <a:lnSpc>
                          <a:spcPct val="115000"/>
                        </a:lnSpc>
                        <a:spcBef>
                          <a:spcPts val="0"/>
                        </a:spcBef>
                        <a:spcAft>
                          <a:spcPts val="0"/>
                        </a:spcAft>
                        <a:buClr>
                          <a:schemeClr val="dk1"/>
                        </a:buClr>
                        <a:buSzPts val="1200"/>
                        <a:buFont typeface="Poiret One"/>
                        <a:buChar char="●"/>
                      </a:pPr>
                      <a:r>
                        <a:rPr b="1" lang="es" sz="1200" u="none" cap="none" strike="noStrike">
                          <a:latin typeface="Poiret One"/>
                          <a:ea typeface="Poiret One"/>
                          <a:cs typeface="Poiret One"/>
                          <a:sym typeface="Poiret One"/>
                        </a:rPr>
                        <a:t>Not time-friendly</a:t>
                      </a:r>
                      <a:endParaRPr b="1" sz="1200" u="none" cap="none" strike="noStrike">
                        <a:latin typeface="Poiret One"/>
                        <a:ea typeface="Poiret One"/>
                        <a:cs typeface="Poiret One"/>
                        <a:sym typeface="Poiret One"/>
                      </a:endParaRPr>
                    </a:p>
                    <a:p>
                      <a:pPr indent="-304800" lvl="0" marL="457200" marR="0" rtl="0" algn="l">
                        <a:lnSpc>
                          <a:spcPct val="115000"/>
                        </a:lnSpc>
                        <a:spcBef>
                          <a:spcPts val="0"/>
                        </a:spcBef>
                        <a:spcAft>
                          <a:spcPts val="0"/>
                        </a:spcAft>
                        <a:buClr>
                          <a:schemeClr val="dk1"/>
                        </a:buClr>
                        <a:buSzPts val="1200"/>
                        <a:buFont typeface="Poiret One"/>
                        <a:buChar char="●"/>
                      </a:pPr>
                      <a:r>
                        <a:rPr b="1" lang="es" sz="1200" u="none" cap="none" strike="noStrike">
                          <a:latin typeface="Poiret One"/>
                          <a:ea typeface="Poiret One"/>
                          <a:cs typeface="Poiret One"/>
                          <a:sym typeface="Poiret One"/>
                        </a:rPr>
                        <a:t>Bulky</a:t>
                      </a:r>
                      <a:endParaRPr b="1" sz="12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r h="1376600">
                <a:tc>
                  <a:txBody>
                    <a:bodyPr/>
                    <a:lstStyle/>
                    <a:p>
                      <a:pPr indent="0" lvl="0" marL="0" marR="0" rtl="0" algn="ctr">
                        <a:lnSpc>
                          <a:spcPct val="100000"/>
                        </a:lnSpc>
                        <a:spcBef>
                          <a:spcPts val="0"/>
                        </a:spcBef>
                        <a:spcAft>
                          <a:spcPts val="0"/>
                        </a:spcAft>
                        <a:buClr>
                          <a:srgbClr val="000000"/>
                        </a:buClr>
                        <a:buSzPts val="1400"/>
                        <a:buFont typeface="Arial"/>
                        <a:buNone/>
                      </a:pPr>
                      <a:r>
                        <a:rPr b="1" lang="es" sz="1400" u="none" cap="none" strike="noStrike">
                          <a:latin typeface="Poiret One"/>
                          <a:ea typeface="Poiret One"/>
                          <a:cs typeface="Poiret One"/>
                          <a:sym typeface="Poiret One"/>
                        </a:rPr>
                        <a:t>Maneuvering Device (Clip-On to Cane)</a:t>
                      </a:r>
                      <a:endParaRPr b="1" sz="14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c>
                  <a:txBody>
                    <a:bodyPr/>
                    <a:lstStyle/>
                    <a:p>
                      <a:pPr indent="-304800" lvl="0" marL="457200" marR="0" rtl="0" algn="l">
                        <a:lnSpc>
                          <a:spcPct val="115000"/>
                        </a:lnSpc>
                        <a:spcBef>
                          <a:spcPts val="0"/>
                        </a:spcBef>
                        <a:spcAft>
                          <a:spcPts val="0"/>
                        </a:spcAft>
                        <a:buClr>
                          <a:srgbClr val="000000"/>
                        </a:buClr>
                        <a:buSzPts val="1200"/>
                        <a:buFont typeface="Poiret One"/>
                        <a:buChar char="●"/>
                      </a:pPr>
                      <a:r>
                        <a:rPr b="1" lang="es" sz="1200" u="none" cap="none" strike="noStrike">
                          <a:latin typeface="Poiret One"/>
                          <a:ea typeface="Poiret One"/>
                          <a:cs typeface="Poiret One"/>
                          <a:sym typeface="Poiret One"/>
                        </a:rPr>
                        <a:t>User-friendly/easy-to-use</a:t>
                      </a:r>
                      <a:endParaRPr b="1" sz="1200" u="none" cap="none" strike="noStrike">
                        <a:latin typeface="Poiret One"/>
                        <a:ea typeface="Poiret One"/>
                        <a:cs typeface="Poiret One"/>
                        <a:sym typeface="Poiret One"/>
                      </a:endParaRPr>
                    </a:p>
                    <a:p>
                      <a:pPr indent="-304800" lvl="0" marL="457200" marR="0" rtl="0" algn="l">
                        <a:lnSpc>
                          <a:spcPct val="115000"/>
                        </a:lnSpc>
                        <a:spcBef>
                          <a:spcPts val="0"/>
                        </a:spcBef>
                        <a:spcAft>
                          <a:spcPts val="0"/>
                        </a:spcAft>
                        <a:buClr>
                          <a:srgbClr val="000000"/>
                        </a:buClr>
                        <a:buSzPts val="1200"/>
                        <a:buFont typeface="Poiret One"/>
                        <a:buChar char="●"/>
                      </a:pPr>
                      <a:r>
                        <a:rPr b="1" lang="es" sz="1200" u="none" cap="none" strike="noStrike">
                          <a:latin typeface="Poiret One"/>
                          <a:ea typeface="Poiret One"/>
                          <a:cs typeface="Poiret One"/>
                          <a:sym typeface="Poiret One"/>
                        </a:rPr>
                        <a:t>Easy-to-build</a:t>
                      </a:r>
                      <a:endParaRPr b="1" sz="1200" u="none" cap="none" strike="noStrike">
                        <a:latin typeface="Poiret One"/>
                        <a:ea typeface="Poiret One"/>
                        <a:cs typeface="Poiret One"/>
                        <a:sym typeface="Poiret One"/>
                      </a:endParaRPr>
                    </a:p>
                    <a:p>
                      <a:pPr indent="-304800" lvl="0" marL="457200" marR="0" rtl="0" algn="l">
                        <a:lnSpc>
                          <a:spcPct val="115000"/>
                        </a:lnSpc>
                        <a:spcBef>
                          <a:spcPts val="0"/>
                        </a:spcBef>
                        <a:spcAft>
                          <a:spcPts val="0"/>
                        </a:spcAft>
                        <a:buClr>
                          <a:srgbClr val="000000"/>
                        </a:buClr>
                        <a:buSzPts val="1200"/>
                        <a:buFont typeface="Poiret One"/>
                        <a:buChar char="●"/>
                      </a:pPr>
                      <a:r>
                        <a:rPr b="1" lang="es" sz="1200" u="none" cap="none" strike="noStrike">
                          <a:latin typeface="Poiret One"/>
                          <a:ea typeface="Poiret One"/>
                          <a:cs typeface="Poiret One"/>
                          <a:sym typeface="Poiret One"/>
                        </a:rPr>
                        <a:t>Portable</a:t>
                      </a:r>
                      <a:endParaRPr b="1" sz="1200" u="none" cap="none" strike="noStrike">
                        <a:latin typeface="Poiret One"/>
                        <a:ea typeface="Poiret One"/>
                        <a:cs typeface="Poiret One"/>
                        <a:sym typeface="Poiret One"/>
                      </a:endParaRPr>
                    </a:p>
                    <a:p>
                      <a:pPr indent="-304800" lvl="0" marL="457200" marR="0" rtl="0" algn="l">
                        <a:lnSpc>
                          <a:spcPct val="100000"/>
                        </a:lnSpc>
                        <a:spcBef>
                          <a:spcPts val="0"/>
                        </a:spcBef>
                        <a:spcAft>
                          <a:spcPts val="0"/>
                        </a:spcAft>
                        <a:buClr>
                          <a:schemeClr val="dk1"/>
                        </a:buClr>
                        <a:buSzPts val="1200"/>
                        <a:buFont typeface="Poiret One"/>
                        <a:buChar char="●"/>
                      </a:pPr>
                      <a:r>
                        <a:rPr b="1" lang="es" sz="1200" u="none" cap="none" strike="noStrike">
                          <a:latin typeface="Poiret One"/>
                          <a:ea typeface="Poiret One"/>
                          <a:cs typeface="Poiret One"/>
                          <a:sym typeface="Poiret One"/>
                        </a:rPr>
                        <a:t>Can fall off/get lost easily</a:t>
                      </a:r>
                      <a:endParaRPr b="1" sz="1200" u="none" cap="none" strike="noStrike">
                        <a:latin typeface="Poiret One"/>
                        <a:ea typeface="Poiret One"/>
                        <a:cs typeface="Poiret One"/>
                        <a:sym typeface="Poiret One"/>
                      </a:endParaRPr>
                    </a:p>
                    <a:p>
                      <a:pPr indent="-304800" lvl="0" marL="457200" marR="0" rtl="0" algn="l">
                        <a:lnSpc>
                          <a:spcPct val="100000"/>
                        </a:lnSpc>
                        <a:spcBef>
                          <a:spcPts val="0"/>
                        </a:spcBef>
                        <a:spcAft>
                          <a:spcPts val="0"/>
                        </a:spcAft>
                        <a:buClr>
                          <a:schemeClr val="dk1"/>
                        </a:buClr>
                        <a:buSzPts val="1200"/>
                        <a:buFont typeface="Poiret One"/>
                        <a:buChar char="●"/>
                      </a:pPr>
                      <a:r>
                        <a:rPr b="1" lang="es" sz="1200" u="none" cap="none" strike="noStrike">
                          <a:latin typeface="Poiret One"/>
                          <a:ea typeface="Poiret One"/>
                          <a:cs typeface="Poiret One"/>
                          <a:sym typeface="Poiret One"/>
                        </a:rPr>
                        <a:t>Not as efficient </a:t>
                      </a:r>
                      <a:endParaRPr b="1" sz="1200" u="none" cap="none" strike="noStrike">
                        <a:latin typeface="Poiret One"/>
                        <a:ea typeface="Poiret One"/>
                        <a:cs typeface="Poiret One"/>
                        <a:sym typeface="Poiret One"/>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6"/>
          <p:cNvPicPr preferRelativeResize="0"/>
          <p:nvPr/>
        </p:nvPicPr>
        <p:blipFill rotWithShape="1">
          <a:blip r:embed="rId3">
            <a:alphaModFix/>
          </a:blip>
          <a:srcRect b="0" l="0" r="0" t="0"/>
          <a:stretch/>
        </p:blipFill>
        <p:spPr>
          <a:xfrm>
            <a:off x="4146900" y="2333175"/>
            <a:ext cx="2390774" cy="1793099"/>
          </a:xfrm>
          <a:prstGeom prst="rect">
            <a:avLst/>
          </a:prstGeom>
          <a:noFill/>
          <a:ln>
            <a:noFill/>
          </a:ln>
        </p:spPr>
      </p:pic>
      <p:sp>
        <p:nvSpPr>
          <p:cNvPr id="222" name="Google Shape;222;p6"/>
          <p:cNvSpPr/>
          <p:nvPr/>
        </p:nvSpPr>
        <p:spPr>
          <a:xfrm>
            <a:off x="456447" y="1020200"/>
            <a:ext cx="2921700" cy="786900"/>
          </a:xfrm>
          <a:prstGeom prst="ellipse">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23" name="Google Shape;223;p6"/>
          <p:cNvSpPr txBox="1"/>
          <p:nvPr>
            <p:ph type="title"/>
          </p:nvPr>
        </p:nvSpPr>
        <p:spPr>
          <a:xfrm>
            <a:off x="355200" y="638443"/>
            <a:ext cx="3124200" cy="15504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3000"/>
              <a:buFont typeface="Poiret One"/>
              <a:buNone/>
            </a:pPr>
            <a:r>
              <a:rPr lang="es"/>
              <a:t>Solution</a:t>
            </a:r>
            <a:endParaRPr/>
          </a:p>
        </p:txBody>
      </p:sp>
      <p:pic>
        <p:nvPicPr>
          <p:cNvPr id="224" name="Google Shape;224;p6"/>
          <p:cNvPicPr preferRelativeResize="0"/>
          <p:nvPr/>
        </p:nvPicPr>
        <p:blipFill rotWithShape="1">
          <a:blip r:embed="rId4">
            <a:alphaModFix/>
          </a:blip>
          <a:srcRect b="0" l="0" r="0" t="0"/>
          <a:stretch/>
        </p:blipFill>
        <p:spPr>
          <a:xfrm>
            <a:off x="4146900" y="333885"/>
            <a:ext cx="2390774" cy="1793129"/>
          </a:xfrm>
          <a:prstGeom prst="rect">
            <a:avLst/>
          </a:prstGeom>
          <a:noFill/>
          <a:ln>
            <a:noFill/>
          </a:ln>
        </p:spPr>
      </p:pic>
      <p:pic>
        <p:nvPicPr>
          <p:cNvPr id="225" name="Google Shape;225;p6"/>
          <p:cNvPicPr preferRelativeResize="0"/>
          <p:nvPr/>
        </p:nvPicPr>
        <p:blipFill rotWithShape="1">
          <a:blip r:embed="rId5">
            <a:alphaModFix/>
          </a:blip>
          <a:srcRect b="0" l="0" r="0" t="0"/>
          <a:stretch/>
        </p:blipFill>
        <p:spPr>
          <a:xfrm>
            <a:off x="6598050" y="333874"/>
            <a:ext cx="2436103" cy="1827102"/>
          </a:xfrm>
          <a:prstGeom prst="rect">
            <a:avLst/>
          </a:prstGeom>
          <a:noFill/>
          <a:ln>
            <a:noFill/>
          </a:ln>
        </p:spPr>
      </p:pic>
      <p:sp>
        <p:nvSpPr>
          <p:cNvPr id="226" name="Google Shape;226;p6"/>
          <p:cNvSpPr txBox="1"/>
          <p:nvPr/>
        </p:nvSpPr>
        <p:spPr>
          <a:xfrm>
            <a:off x="107825" y="1958200"/>
            <a:ext cx="3546900" cy="2360100"/>
          </a:xfrm>
          <a:prstGeom prst="rect">
            <a:avLst/>
          </a:prstGeom>
          <a:noFill/>
          <a:ln>
            <a:noFill/>
          </a:ln>
        </p:spPr>
        <p:txBody>
          <a:bodyPr anchorCtr="0" anchor="ctr" bIns="91425" lIns="91425" spcFirstLastPara="1" rIns="91425" wrap="square" tIns="91425">
            <a:spAutoFit/>
          </a:bodyPr>
          <a:lstStyle/>
          <a:p>
            <a:pPr indent="0" lvl="0" marL="0" marR="0" rtl="0" algn="l">
              <a:lnSpc>
                <a:spcPct val="150000"/>
              </a:lnSpc>
              <a:spcBef>
                <a:spcPts val="1000"/>
              </a:spcBef>
              <a:spcAft>
                <a:spcPts val="0"/>
              </a:spcAft>
              <a:buClr>
                <a:schemeClr val="dk1"/>
              </a:buClr>
              <a:buSzPts val="1100"/>
              <a:buFont typeface="Arial"/>
              <a:buNone/>
            </a:pPr>
            <a:r>
              <a:rPr b="0" i="0" lang="es" sz="1900" u="none" cap="none" strike="noStrike">
                <a:solidFill>
                  <a:schemeClr val="dk1"/>
                </a:solidFill>
                <a:latin typeface="Montserrat"/>
                <a:ea typeface="Montserrat"/>
                <a:cs typeface="Montserrat"/>
                <a:sym typeface="Montserrat"/>
              </a:rPr>
              <a:t>The OMAR is a hat that can detect overhead objects that a cane cannot, in order to minimize collisions.</a:t>
            </a:r>
            <a:endParaRPr b="0" i="0" sz="1900" u="none" cap="none" strike="noStrike">
              <a:solidFill>
                <a:schemeClr val="dk1"/>
              </a:solidFill>
              <a:latin typeface="Montserrat"/>
              <a:ea typeface="Montserrat"/>
              <a:cs typeface="Montserrat"/>
              <a:sym typeface="Montserrat"/>
            </a:endParaRPr>
          </a:p>
          <a:p>
            <a:pPr indent="0" lvl="0" marL="0" marR="0" rtl="0" algn="l">
              <a:lnSpc>
                <a:spcPct val="150000"/>
              </a:lnSpc>
              <a:spcBef>
                <a:spcPts val="1000"/>
              </a:spcBef>
              <a:spcAft>
                <a:spcPts val="0"/>
              </a:spcAft>
              <a:buClr>
                <a:srgbClr val="000000"/>
              </a:buClr>
              <a:buSzPts val="1900"/>
              <a:buFont typeface="Arial"/>
              <a:buNone/>
            </a:pPr>
            <a:r>
              <a:t/>
            </a:r>
            <a:endParaRPr b="0" i="0" sz="1900" u="none" cap="none" strike="noStrike">
              <a:solidFill>
                <a:schemeClr val="dk1"/>
              </a:solidFill>
              <a:latin typeface="Montserrat"/>
              <a:ea typeface="Montserrat"/>
              <a:cs typeface="Montserrat"/>
              <a:sym typeface="Montserrat"/>
            </a:endParaRPr>
          </a:p>
        </p:txBody>
      </p:sp>
      <p:sp>
        <p:nvSpPr>
          <p:cNvPr id="227" name="Google Shape;227;p6"/>
          <p:cNvSpPr/>
          <p:nvPr/>
        </p:nvSpPr>
        <p:spPr>
          <a:xfrm>
            <a:off x="7555200" y="961925"/>
            <a:ext cx="822600" cy="469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pic>
        <p:nvPicPr>
          <p:cNvPr id="228" name="Google Shape;228;p6" title="Team Overhead Demo.mp4">
            <a:hlinkClick r:id="rId6"/>
          </p:cNvPr>
          <p:cNvPicPr preferRelativeResize="0"/>
          <p:nvPr/>
        </p:nvPicPr>
        <p:blipFill>
          <a:blip r:embed="rId7">
            <a:alphaModFix/>
          </a:blip>
          <a:stretch>
            <a:fillRect/>
          </a:stretch>
        </p:blipFill>
        <p:spPr>
          <a:xfrm>
            <a:off x="6598050" y="2316200"/>
            <a:ext cx="2436100" cy="18270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7"/>
          <p:cNvSpPr txBox="1"/>
          <p:nvPr>
            <p:ph type="title"/>
          </p:nvPr>
        </p:nvSpPr>
        <p:spPr>
          <a:xfrm>
            <a:off x="78450" y="1869825"/>
            <a:ext cx="3797400" cy="10263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5000"/>
              <a:buNone/>
            </a:pPr>
            <a:r>
              <a:rPr lang="es"/>
              <a:t>Ultrasonic Sensors</a:t>
            </a:r>
            <a:endParaRPr/>
          </a:p>
        </p:txBody>
      </p:sp>
      <p:pic>
        <p:nvPicPr>
          <p:cNvPr id="235" name="Google Shape;235;p7"/>
          <p:cNvPicPr preferRelativeResize="0"/>
          <p:nvPr/>
        </p:nvPicPr>
        <p:blipFill rotWithShape="1">
          <a:blip r:embed="rId3">
            <a:alphaModFix/>
          </a:blip>
          <a:srcRect b="0" l="0" r="0" t="0"/>
          <a:stretch/>
        </p:blipFill>
        <p:spPr>
          <a:xfrm>
            <a:off x="5314500" y="961568"/>
            <a:ext cx="2842850" cy="2842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8"/>
          <p:cNvSpPr txBox="1"/>
          <p:nvPr>
            <p:ph type="title"/>
          </p:nvPr>
        </p:nvSpPr>
        <p:spPr>
          <a:xfrm>
            <a:off x="78450" y="1869825"/>
            <a:ext cx="3797400" cy="10263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5000"/>
              <a:buNone/>
            </a:pPr>
            <a:r>
              <a:rPr lang="es"/>
              <a:t>Vibration Motors</a:t>
            </a:r>
            <a:endParaRPr/>
          </a:p>
        </p:txBody>
      </p:sp>
      <p:pic>
        <p:nvPicPr>
          <p:cNvPr id="242" name="Google Shape;242;p8"/>
          <p:cNvPicPr preferRelativeResize="0"/>
          <p:nvPr/>
        </p:nvPicPr>
        <p:blipFill rotWithShape="1">
          <a:blip r:embed="rId3">
            <a:alphaModFix/>
          </a:blip>
          <a:srcRect b="0" l="0" r="0" t="0"/>
          <a:stretch/>
        </p:blipFill>
        <p:spPr>
          <a:xfrm>
            <a:off x="4050650" y="579625"/>
            <a:ext cx="4963350" cy="36067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9"/>
          <p:cNvSpPr txBox="1"/>
          <p:nvPr>
            <p:ph type="title"/>
          </p:nvPr>
        </p:nvSpPr>
        <p:spPr>
          <a:xfrm>
            <a:off x="723900" y="552450"/>
            <a:ext cx="7696200" cy="3963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111111"/>
              <a:buNone/>
            </a:pPr>
            <a:r>
              <a:rPr lang="es"/>
              <a:t>Feedback from Omar</a:t>
            </a:r>
            <a:endParaRPr/>
          </a:p>
        </p:txBody>
      </p:sp>
      <p:sp>
        <p:nvSpPr>
          <p:cNvPr id="249" name="Google Shape;249;p9"/>
          <p:cNvSpPr txBox="1"/>
          <p:nvPr/>
        </p:nvSpPr>
        <p:spPr>
          <a:xfrm>
            <a:off x="1070100" y="2164400"/>
            <a:ext cx="7003800" cy="1754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800"/>
              <a:buFont typeface="Arial"/>
              <a:buNone/>
            </a:pPr>
            <a:r>
              <a:rPr b="0" i="0" lang="es" sz="1800" u="none" cap="none" strike="noStrike">
                <a:solidFill>
                  <a:schemeClr val="dk1"/>
                </a:solidFill>
                <a:latin typeface="Montserrat"/>
                <a:ea typeface="Montserrat"/>
                <a:cs typeface="Montserrat"/>
                <a:sym typeface="Montserrat"/>
              </a:rPr>
              <a:t>“...so far, it sounds good…that actually would really work obviously in my case since I’m living by my own and I walk around sometimes…that actually would be really good.” </a:t>
            </a:r>
            <a:endParaRPr b="0" i="0" sz="18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Poiret One"/>
              <a:ea typeface="Poiret One"/>
              <a:cs typeface="Poiret One"/>
              <a:sym typeface="Poiret One"/>
            </a:endParaRPr>
          </a:p>
        </p:txBody>
      </p:sp>
      <p:sp>
        <p:nvSpPr>
          <p:cNvPr id="250" name="Google Shape;250;p9"/>
          <p:cNvSpPr/>
          <p:nvPr/>
        </p:nvSpPr>
        <p:spPr>
          <a:xfrm>
            <a:off x="6666559" y="129050"/>
            <a:ext cx="786900" cy="786900"/>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251" name="Google Shape;251;p9"/>
          <p:cNvGrpSpPr/>
          <p:nvPr/>
        </p:nvGrpSpPr>
        <p:grpSpPr>
          <a:xfrm>
            <a:off x="6777480" y="280666"/>
            <a:ext cx="565090" cy="483720"/>
            <a:chOff x="1745217" y="1515471"/>
            <a:chExt cx="343269" cy="342505"/>
          </a:xfrm>
        </p:grpSpPr>
        <p:sp>
          <p:nvSpPr>
            <p:cNvPr id="252" name="Google Shape;252;p9"/>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9"/>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9"/>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9"/>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4">
      <a:dk1>
        <a:srgbClr val="000000"/>
      </a:dk1>
      <a:lt1>
        <a:srgbClr val="F9F9F1"/>
      </a:lt1>
      <a:dk2>
        <a:srgbClr val="3E4C4C"/>
      </a:dk2>
      <a:lt2>
        <a:srgbClr val="A3D392"/>
      </a:lt2>
      <a:accent1>
        <a:srgbClr val="89C773"/>
      </a:accent1>
      <a:accent2>
        <a:srgbClr val="FFFFFF"/>
      </a:accent2>
      <a:accent3>
        <a:srgbClr val="FFFFFF"/>
      </a:accent3>
      <a:accent4>
        <a:srgbClr val="FFFFFF"/>
      </a:accent4>
      <a:accent5>
        <a:srgbClr val="FFFFFF"/>
      </a:accent5>
      <a:accent6>
        <a:srgbClr val="FFFFFF"/>
      </a:accent6>
      <a:hlink>
        <a:srgbClr val="000000"/>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